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4"/>
  </p:notesMasterIdLst>
  <p:sldIdLst>
    <p:sldId id="256" r:id="rId2"/>
    <p:sldId id="261" r:id="rId3"/>
    <p:sldId id="262" r:id="rId4"/>
    <p:sldId id="263" r:id="rId5"/>
    <p:sldId id="264" r:id="rId6"/>
    <p:sldId id="265" r:id="rId7"/>
    <p:sldId id="266" r:id="rId8"/>
    <p:sldId id="267" r:id="rId9"/>
    <p:sldId id="269" r:id="rId10"/>
    <p:sldId id="275"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2" autoAdjust="0"/>
    <p:restoredTop sz="86514" autoAdjust="0"/>
  </p:normalViewPr>
  <p:slideViewPr>
    <p:cSldViewPr snapToGrid="0">
      <p:cViewPr varScale="1">
        <p:scale>
          <a:sx n="54" d="100"/>
          <a:sy n="54" d="100"/>
        </p:scale>
        <p:origin x="153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a:t>
            </a:r>
            <a:r>
              <a:rPr lang="en-US" sz="1200" b="1" kern="1200">
                <a:solidFill>
                  <a:schemeClr val="tx1"/>
                </a:solidFill>
                <a:effectLst/>
                <a:latin typeface="+mn-lt"/>
                <a:ea typeface="+mn-ea"/>
                <a:cs typeface="+mn-cs"/>
              </a:rPr>
              <a:t>: </a:t>
            </a:r>
            <a:r>
              <a:rPr lang="en-US" sz="1200" b="1" kern="1200" smtClean="0">
                <a:solidFill>
                  <a:schemeClr val="tx1"/>
                </a:solidFill>
                <a:effectLst/>
                <a:latin typeface="+mn-lt"/>
                <a:ea typeface="+mn-ea"/>
                <a:cs typeface="+mn-cs"/>
              </a:rPr>
              <a:t>Bible Study 11</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a:solidFill>
                  <a:schemeClr val="tx1"/>
                </a:solidFill>
                <a:latin typeface="Times New Roman" panose="02020603050405020304" pitchFamily="18" charset="0"/>
                <a:cs typeface="Times New Roman" panose="02020603050405020304" pitchFamily="18" charset="0"/>
              </a:rPr>
              <a:t>Is there an evil force behind all of the negative actions on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What will happen to me after I die?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Am I all alone?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These are questions on all of our minds at some time or another.  There are those that believe in creationism versus evolutionism?  The answers to all of these questions are in the Bible.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11</a:t>
            </a:fld>
            <a:endParaRPr lang="en-US" dirty="0"/>
          </a:p>
        </p:txBody>
      </p:sp>
    </p:spTree>
    <p:extLst>
      <p:ext uri="{BB962C8B-B14F-4D97-AF65-F5344CB8AC3E}">
        <p14:creationId xmlns:p14="http://schemas.microsoft.com/office/powerpoint/2010/main" val="19143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a:t>
            </a:r>
          </a:p>
          <a:p>
            <a:r>
              <a:rPr lang="en-US" sz="1200" b="1" kern="1200" dirty="0">
                <a:solidFill>
                  <a:schemeClr val="tx1"/>
                </a:solidFill>
                <a:effectLst/>
                <a:latin typeface="+mn-lt"/>
                <a:ea typeface="+mn-ea"/>
                <a:cs typeface="+mn-cs"/>
              </a:rPr>
              <a:t>JOSEPH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 DREAMER TO GOVENOR”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TEXT: Genesis 46 1- 7 and 28-34</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Joseph and his father are reunited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Israel took his journey with all that he had, and came to Beersheba,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offered sacrifices to the God of his father Isaac. </a:t>
            </a:r>
            <a:r>
              <a:rPr lang="en-US" sz="1200" b="1" i="1" kern="12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Then God spoke to visions of the “Jacob, Jacob!” and he said, “Here I am.” </a:t>
            </a:r>
          </a:p>
          <a:p>
            <a:r>
              <a:rPr lang="en-US" sz="1200" kern="1200" dirty="0">
                <a:solidFill>
                  <a:schemeClr val="tx1"/>
                </a:solidFill>
                <a:effectLst/>
                <a:latin typeface="+mn-lt"/>
                <a:ea typeface="+mn-ea"/>
                <a:cs typeface="+mn-cs"/>
              </a:rPr>
              <a:t>So He said, “I </a:t>
            </a:r>
            <a:r>
              <a:rPr lang="en-US" sz="1200" i="1" kern="1200" dirty="0">
                <a:solidFill>
                  <a:schemeClr val="tx1"/>
                </a:solidFill>
                <a:effectLst/>
                <a:latin typeface="+mn-lt"/>
                <a:ea typeface="+mn-ea"/>
                <a:cs typeface="+mn-cs"/>
              </a:rPr>
              <a:t>am </a:t>
            </a:r>
            <a:r>
              <a:rPr lang="en-US" sz="1200" kern="1200" dirty="0">
                <a:solidFill>
                  <a:schemeClr val="tx1"/>
                </a:solidFill>
                <a:effectLst/>
                <a:latin typeface="+mn-lt"/>
                <a:ea typeface="+mn-ea"/>
                <a:cs typeface="+mn-cs"/>
              </a:rPr>
              <a:t>God, the God of your father; do not fear to go down to Egypt, for I will make of you a great nation there. I will go down with you to Egypt, and I will also surely bring you up </a:t>
            </a:r>
            <a:r>
              <a:rPr lang="en-US" sz="1200" i="1" kern="1200" dirty="0">
                <a:solidFill>
                  <a:schemeClr val="tx1"/>
                </a:solidFill>
                <a:effectLst/>
                <a:latin typeface="+mn-lt"/>
                <a:ea typeface="+mn-ea"/>
                <a:cs typeface="+mn-cs"/>
              </a:rPr>
              <a:t>again; </a:t>
            </a:r>
            <a:r>
              <a:rPr lang="en-US" sz="1200" kern="1200" dirty="0">
                <a:solidFill>
                  <a:schemeClr val="tx1"/>
                </a:solidFill>
                <a:effectLst/>
                <a:latin typeface="+mn-lt"/>
                <a:ea typeface="+mn-ea"/>
                <a:cs typeface="+mn-cs"/>
              </a:rPr>
              <a:t>and Joseph will put his hand on your eyes.”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Jacob arose from Beersheba; and the sons of Israel carried their father Jacob, their little ones, and their wives, in the carts, which Pharaoh had sent to carry him.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they took their livestock and their goods, which they had acquired in the land of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Canaan, and went to Egypt, Jacob and all his descendants with him. His sons and his daughters and his sons’ daughters, and all his descendants he brought with him to Egypt.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sent Judah before him to Joseph, to point out before him </a:t>
            </a:r>
            <a:r>
              <a:rPr lang="en-US" sz="1200" i="1" kern="1200" dirty="0">
                <a:solidFill>
                  <a:schemeClr val="tx1"/>
                </a:solidFill>
                <a:effectLst/>
                <a:latin typeface="+mn-lt"/>
                <a:ea typeface="+mn-ea"/>
                <a:cs typeface="+mn-cs"/>
              </a:rPr>
              <a:t>the way </a:t>
            </a:r>
            <a:r>
              <a:rPr lang="en-US" sz="1200" kern="1200" dirty="0">
                <a:solidFill>
                  <a:schemeClr val="tx1"/>
                </a:solidFill>
                <a:effectLst/>
                <a:latin typeface="+mn-lt"/>
                <a:ea typeface="+mn-ea"/>
                <a:cs typeface="+mn-cs"/>
              </a:rPr>
              <a:t>to Goshen, and they came to the land of Goshen.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Joseph made ready his chariot and went up to Goshen to meet his father Israel; and he presented himself to him, and fell on his neck and wept on his neck a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good while. </a:t>
            </a:r>
          </a:p>
          <a:p>
            <a:r>
              <a:rPr lang="en-US" sz="1200" kern="1200" dirty="0">
                <a:solidFill>
                  <a:schemeClr val="tx1"/>
                </a:solidFill>
                <a:effectLst/>
                <a:latin typeface="+mn-lt"/>
                <a:ea typeface="+mn-ea"/>
                <a:cs typeface="+mn-cs"/>
              </a:rPr>
              <a:t> Israel said to Joseph, “Now let me die, since I have seen your face, because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still alive.”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Joseph said to his brothers and to his father’s household, “I will go up and tell Pharaoh, and say to him, ‘My brothers and those of my father’s house, who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in the land of Canaan, have come to me.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men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shepherds, for their occupation has been to feed livestock; and they have brought their flocks, their herds, and all that they have.’ So it shall be, when Pharaoh calls you and says, ‘What is your occupation?’ that you shall say, ‘Your servants’ occupation has been with livestock from our youth even till now, both we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also our fathers,’ that you may dwell in the land of Goshen; for every shepherd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an abomination to the Egyptians.”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Text: Genesis 47 1-12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Joseph went and told Pharaoh, and said, “My father and my brothers,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their flocks and their herds and all that they possess, have come from the land of Canaan; and indeed they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in the land of Goshen.” and he took five men from among his brothers and presented them to Pharaoh. Then Pharaoh said to his brothers, “What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your occupation?”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they said to Pharaoh, “Your servants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shepherds, both we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also our fathers.” and they said to Pharaoh, “We have come to dwell in the land, because your servants have no pasture for their flocks, for the famine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severe in the land of Canaan. Now therefore, please let your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servants dwell in the land of Goshen.”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Pharaoh spoke to Joseph, saying, “Your father and your brothers have come to you.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land of Egypt </a:t>
            </a:r>
            <a:r>
              <a:rPr lang="en-US" sz="1200" i="1" kern="1200" dirty="0">
                <a:solidFill>
                  <a:schemeClr val="tx1"/>
                </a:solidFill>
                <a:effectLst/>
                <a:latin typeface="+mn-lt"/>
                <a:ea typeface="+mn-ea"/>
                <a:cs typeface="+mn-cs"/>
              </a:rPr>
              <a:t>is before you and in the best of the land make your father </a:t>
            </a:r>
            <a:r>
              <a:rPr lang="en-US" sz="1200" kern="1200" dirty="0">
                <a:solidFill>
                  <a:schemeClr val="tx1"/>
                </a:solidFill>
                <a:effectLst/>
                <a:latin typeface="+mn-lt"/>
                <a:ea typeface="+mn-ea"/>
                <a:cs typeface="+mn-cs"/>
              </a:rPr>
              <a:t>and brothers to dwell in the best of the land; let them dwell in the land of Goshen. And if you know </a:t>
            </a:r>
            <a:r>
              <a:rPr lang="en-US" sz="1200" i="1" kern="1200" dirty="0">
                <a:solidFill>
                  <a:schemeClr val="tx1"/>
                </a:solidFill>
                <a:effectLst/>
                <a:latin typeface="+mn-lt"/>
                <a:ea typeface="+mn-ea"/>
                <a:cs typeface="+mn-cs"/>
              </a:rPr>
              <a:t>any </a:t>
            </a:r>
            <a:r>
              <a:rPr lang="en-US" sz="1200" kern="1200" dirty="0">
                <a:solidFill>
                  <a:schemeClr val="tx1"/>
                </a:solidFill>
                <a:effectLst/>
                <a:latin typeface="+mn-lt"/>
                <a:ea typeface="+mn-ea"/>
                <a:cs typeface="+mn-cs"/>
              </a:rPr>
              <a:t>competent men among them, then make them chief herdsmen over my livestock.” Then Joseph brought in his father Jacob and set him before Pharaoh; and Jacob blessed Pharaoh. Pharaoh said to Jacob, “How old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you?” and Jacob said to Pharaoh,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days of the years of my pilgrimage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one hundred and thirty years; few and evil have been the days of the years of my life, and they have not attained to the days of the years of the life of my fathers in the days of their pilgrimage.”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Jacob blessed Pharaoh, and went out from before Pharaoh, and Joseph situated his father and his brothers, and gave them a possession in the land of Egypt, in the best of the land, in the land of Ramses, as Pharaoh had commanded. Then Joseph provided his father, his brothers, and all his father’s household with bread, according to the number in </a:t>
            </a:r>
            <a:r>
              <a:rPr lang="en-US" sz="1200" i="1" kern="1200" dirty="0">
                <a:solidFill>
                  <a:schemeClr val="tx1"/>
                </a:solidFill>
                <a:effectLst/>
                <a:latin typeface="+mn-lt"/>
                <a:ea typeface="+mn-ea"/>
                <a:cs typeface="+mn-cs"/>
              </a:rPr>
              <a:t>their </a:t>
            </a:r>
            <a:r>
              <a:rPr lang="en-US" sz="1200" kern="1200" dirty="0">
                <a:solidFill>
                  <a:schemeClr val="tx1"/>
                </a:solidFill>
                <a:effectLst/>
                <a:latin typeface="+mn-lt"/>
                <a:ea typeface="+mn-ea"/>
                <a:cs typeface="+mn-cs"/>
              </a:rPr>
              <a:t>families.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What did you learn from this true story?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Do you feel attitude is important and why?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Can you rewrite this story with Joseph having a bad attitude? Try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How do you think it would read?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What options do you have for your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Do you think God is really watching?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7. Is there any one you need to forgive?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8. Is there someone you would like to reunite with?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9. Do you think your attitude should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10. What area?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Teacher will lead them in a forgiveness prayer.</a:t>
            </a:r>
          </a:p>
          <a:p>
            <a:endParaRPr lang="en-US" dirty="0"/>
          </a:p>
        </p:txBody>
      </p:sp>
      <p:sp>
        <p:nvSpPr>
          <p:cNvPr id="4" name="Slide Number Placeholder 3"/>
          <p:cNvSpPr>
            <a:spLocks noGrp="1"/>
          </p:cNvSpPr>
          <p:nvPr>
            <p:ph type="sldNum" sz="quarter" idx="5"/>
          </p:nvPr>
        </p:nvSpPr>
        <p:spPr/>
        <p:txBody>
          <a:bodyPr/>
          <a:lstStyle/>
          <a:p>
            <a:fld id="{9A11BD87-A954-4C4C-9720-F9E57D637882}" type="slidenum">
              <a:rPr lang="en-US" smtClean="0"/>
              <a:t>12</a:t>
            </a:fld>
            <a:endParaRPr lang="en-US" dirty="0"/>
          </a:p>
        </p:txBody>
      </p:sp>
    </p:spTree>
    <p:extLst>
      <p:ext uri="{BB962C8B-B14F-4D97-AF65-F5344CB8AC3E}">
        <p14:creationId xmlns:p14="http://schemas.microsoft.com/office/powerpoint/2010/main" val="30670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kern="1200" dirty="0">
                <a:solidFill>
                  <a:schemeClr val="tx1"/>
                </a:solidFill>
                <a:effectLst/>
                <a:latin typeface="+mn-lt"/>
                <a:ea typeface="+mn-ea"/>
                <a:cs typeface="+mn-cs"/>
              </a:rPr>
              <a:t>TEXT: Genesis 46 1- 7 and 28-34</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Joseph and his father are reunited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Israel took his journey with all that he had, and came to Beersheba,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offered sacrifices to the God of his father Isaac. </a:t>
            </a:r>
            <a:r>
              <a:rPr lang="en-US" sz="1200" b="1" i="1" kern="12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Then God spoke to visions of the “Jacob, Jacob!” and he said, “Here I am.” </a:t>
            </a:r>
          </a:p>
          <a:p>
            <a:r>
              <a:rPr lang="en-US" sz="1200" kern="1200" dirty="0">
                <a:solidFill>
                  <a:schemeClr val="tx1"/>
                </a:solidFill>
                <a:effectLst/>
                <a:latin typeface="+mn-lt"/>
                <a:ea typeface="+mn-ea"/>
                <a:cs typeface="+mn-cs"/>
              </a:rPr>
              <a:t>So He said, “I </a:t>
            </a:r>
            <a:r>
              <a:rPr lang="en-US" sz="1200" i="1" kern="1200" dirty="0">
                <a:solidFill>
                  <a:schemeClr val="tx1"/>
                </a:solidFill>
                <a:effectLst/>
                <a:latin typeface="+mn-lt"/>
                <a:ea typeface="+mn-ea"/>
                <a:cs typeface="+mn-cs"/>
              </a:rPr>
              <a:t>am </a:t>
            </a:r>
            <a:r>
              <a:rPr lang="en-US" sz="1200" kern="1200" dirty="0">
                <a:solidFill>
                  <a:schemeClr val="tx1"/>
                </a:solidFill>
                <a:effectLst/>
                <a:latin typeface="+mn-lt"/>
                <a:ea typeface="+mn-ea"/>
                <a:cs typeface="+mn-cs"/>
              </a:rPr>
              <a:t>God, the God of your father; do not fear to go down to Egypt, for I will make of you a great nation there. I will go down with you to Egypt, and I will also surely bring you up </a:t>
            </a:r>
            <a:r>
              <a:rPr lang="en-US" sz="1200" i="1" kern="1200" dirty="0">
                <a:solidFill>
                  <a:schemeClr val="tx1"/>
                </a:solidFill>
                <a:effectLst/>
                <a:latin typeface="+mn-lt"/>
                <a:ea typeface="+mn-ea"/>
                <a:cs typeface="+mn-cs"/>
              </a:rPr>
              <a:t>again; </a:t>
            </a:r>
            <a:r>
              <a:rPr lang="en-US" sz="1200" kern="1200" dirty="0">
                <a:solidFill>
                  <a:schemeClr val="tx1"/>
                </a:solidFill>
                <a:effectLst/>
                <a:latin typeface="+mn-lt"/>
                <a:ea typeface="+mn-ea"/>
                <a:cs typeface="+mn-cs"/>
              </a:rPr>
              <a:t>and Joseph will put his hand on your eyes.”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Jacob arose from Beersheba; and the sons of Israel carried their father Jacob, their little ones, and their wives, in the carts, which Pharaoh had sent to carry him.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they took their livestock and their goods, which they had acquired in the land of Canaan, and went to Egypt, Jacob and all his descendants with him. His sons and his daughters and his sons’ daughters, and all his descendants he brought with him to Egypt.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he sent Judah before him to Joseph, to point out before him </a:t>
            </a:r>
            <a:r>
              <a:rPr lang="en-US" sz="1200" i="1" kern="1200" dirty="0">
                <a:solidFill>
                  <a:schemeClr val="tx1"/>
                </a:solidFill>
                <a:effectLst/>
                <a:latin typeface="+mn-lt"/>
                <a:ea typeface="+mn-ea"/>
                <a:cs typeface="+mn-cs"/>
              </a:rPr>
              <a:t>the way </a:t>
            </a:r>
            <a:r>
              <a:rPr lang="en-US" sz="1200" kern="1200" dirty="0">
                <a:solidFill>
                  <a:schemeClr val="tx1"/>
                </a:solidFill>
                <a:effectLst/>
                <a:latin typeface="+mn-lt"/>
                <a:ea typeface="+mn-ea"/>
                <a:cs typeface="+mn-cs"/>
              </a:rPr>
              <a:t>to Goshen, and they came to the land of Goshen.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Joseph made ready his chariot and went up to Goshen to meet his father Israel; and he presented himself to him, and fell on his neck and wept on his neck a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good while.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Israel said to Joseph, “Now let me die, since I have seen your face, because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still alive.” </a:t>
            </a:r>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Joseph said to his brothers and to his father’s household, “I will go up and tell Pharaoh, and say to him, ‘My brothers and those of my father’s house, who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in the land of Canaan, have come to me.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men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shepherds, for their occupation has been to feed livestock; and they have brought their flocks, their herds, and all that they have.’ So it shall be, when Pharaoh calls you and says, ‘What is your occupation?’ that you shall say, ‘Your servants’ occupation has been with livestock from our youth even till now, both we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also our fathers,’ that you may dwell in the land of Goshen; for every shepherd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an abomination to the Egyptians.”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Text: Genesis 47 1-12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Joseph went and told Pharaoh, and said, “My father and my brothers,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their flocks and their herds and all that they possess, have come from the land of Canaan; and indeed they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in the land of Goshen.” and he took five men from among his brothers and presented them to Pharaoh. Then Pharaoh said to his brothers, “What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your occupation?”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they said to Pharaoh, “Your servants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shepherds, both we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also our fathers.” and they said to Pharaoh, “We have come to dwell in the land, because your servants have no pasture for their flocks, for the famine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severe in the land of Canaan. Now therefore, please let your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servants dwell in the land of Goshen.”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Pharaoh spoke to Joseph, saying, “Your father and your brothers have come to you.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land of Egypt </a:t>
            </a:r>
            <a:r>
              <a:rPr lang="en-US" sz="1200" i="1" kern="1200" dirty="0">
                <a:solidFill>
                  <a:schemeClr val="tx1"/>
                </a:solidFill>
                <a:effectLst/>
                <a:latin typeface="+mn-lt"/>
                <a:ea typeface="+mn-ea"/>
                <a:cs typeface="+mn-cs"/>
              </a:rPr>
              <a:t>is before you and in the best of the land make your father </a:t>
            </a:r>
            <a:r>
              <a:rPr lang="en-US" sz="1200" kern="1200" dirty="0">
                <a:solidFill>
                  <a:schemeClr val="tx1"/>
                </a:solidFill>
                <a:effectLst/>
                <a:latin typeface="+mn-lt"/>
                <a:ea typeface="+mn-ea"/>
                <a:cs typeface="+mn-cs"/>
              </a:rPr>
              <a:t>and brothers to dwell in the best of the land; let them dwell in the land of Goshen. And if you know </a:t>
            </a:r>
            <a:r>
              <a:rPr lang="en-US" sz="1200" i="1" kern="1200" dirty="0">
                <a:solidFill>
                  <a:schemeClr val="tx1"/>
                </a:solidFill>
                <a:effectLst/>
                <a:latin typeface="+mn-lt"/>
                <a:ea typeface="+mn-ea"/>
                <a:cs typeface="+mn-cs"/>
              </a:rPr>
              <a:t>any </a:t>
            </a:r>
            <a:r>
              <a:rPr lang="en-US" sz="1200" kern="1200" dirty="0">
                <a:solidFill>
                  <a:schemeClr val="tx1"/>
                </a:solidFill>
                <a:effectLst/>
                <a:latin typeface="+mn-lt"/>
                <a:ea typeface="+mn-ea"/>
                <a:cs typeface="+mn-cs"/>
              </a:rPr>
              <a:t>competent men among them, then make them chief herdsmen over my livestock.” </a:t>
            </a:r>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150234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Then Joseph brought in his father Jacob and set him before Pharaoh; and Jacob blessed Pharaoh. Pharaoh said to Jacob, “How old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you?” and Jacob said to Pharaoh,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days of the years of my pilgrimage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one hundred and thirty years; few and evil have been the days of the years of my life, and they have not attained to the days of the years of the life of my fathers in the days of their pilgrimage.”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Jacob blessed Pharaoh, and went out from before Pharaoh, and Joseph situated his father and his brothers, and gave them a possession in the land of Egypt, in the best of the land, in the land of Ramses, as Pharaoh had commanded. Then Joseph provided his father, his brothers, and all his father’s household with bread, according to the number in </a:t>
            </a:r>
            <a:r>
              <a:rPr lang="en-US" sz="1200" i="1" kern="1200" dirty="0">
                <a:solidFill>
                  <a:schemeClr val="tx1"/>
                </a:solidFill>
                <a:effectLst/>
                <a:latin typeface="+mn-lt"/>
                <a:ea typeface="+mn-ea"/>
                <a:cs typeface="+mn-cs"/>
              </a:rPr>
              <a:t>their </a:t>
            </a:r>
            <a:r>
              <a:rPr lang="en-US" sz="1200" kern="1200" dirty="0">
                <a:solidFill>
                  <a:schemeClr val="tx1"/>
                </a:solidFill>
                <a:effectLst/>
                <a:latin typeface="+mn-lt"/>
                <a:ea typeface="+mn-ea"/>
                <a:cs typeface="+mn-cs"/>
              </a:rPr>
              <a:t>families.</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8</a:t>
            </a:fld>
            <a:endParaRPr lang="en-US" dirty="0"/>
          </a:p>
        </p:txBody>
      </p:sp>
    </p:spTree>
    <p:extLst>
      <p:ext uri="{BB962C8B-B14F-4D97-AF65-F5344CB8AC3E}">
        <p14:creationId xmlns:p14="http://schemas.microsoft.com/office/powerpoint/2010/main" val="126693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What did you learn from this true story?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Do you feel attitude is important and why?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Can you rewrite this story with Joseph having a bad attitude? Try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How do you think it would read?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What options do you have for your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Do you think God is really watching?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7. Is there any one you need to forgive?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8. Is there someone you would like to reunite with?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9. Do you think your attitude should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10. What area?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Teacher will lead them in a forgiveness prayer.</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Come back to a whole group and re-ask the same questions and see if anyone wants to share their thoughts.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9</a:t>
            </a:fld>
            <a:endParaRPr lang="en-US" dirty="0"/>
          </a:p>
        </p:txBody>
      </p:sp>
    </p:spTree>
    <p:extLst>
      <p:ext uri="{BB962C8B-B14F-4D97-AF65-F5344CB8AC3E}">
        <p14:creationId xmlns:p14="http://schemas.microsoft.com/office/powerpoint/2010/main" val="237769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media.freebibleimages.org/stories/FB_Joseph_Reunion/overview-thumbnails/001-joseph-reunion.jpg?1613595465" TargetMode="External"/><Relationship Id="rId3" Type="http://schemas.openxmlformats.org/officeDocument/2006/relationships/hyperlink" Target="https://images.unsplash.com/photo-1613354774295-7f32454c45e5?ixid=MnwxMjA3fDB8MHxwaG90by1wYWdlfHx8fGVufDB8fHx8&amp;ixlib=rb-1.2.1&amp;auto=format&amp;fit=crop&amp;w=668&amp;q=80" TargetMode="External"/><Relationship Id="rId7" Type="http://schemas.openxmlformats.org/officeDocument/2006/relationships/hyperlink" Target="https://media.freebibleimages.org/stories/FB_Joseph_Dreams/overview-thumbnails/007-joseph-dreams.jpg?161359544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edia.freebibleimages.org/stories/FB_Joseph_Dreams/overview-thumbnails/008-joseph-dreams.jpg?1613595444" TargetMode="External"/><Relationship Id="rId11" Type="http://schemas.openxmlformats.org/officeDocument/2006/relationships/hyperlink" Target="https://media.freebibleimages.org/stories/FB_Joseph_Reunion/overview-thumbnails/021-joseph-reunion.jpg?1613595467" TargetMode="External"/><Relationship Id="rId5" Type="http://schemas.openxmlformats.org/officeDocument/2006/relationships/hyperlink" Target="https://media.freebibleimages.org/stories/FB_YO_Joseph_Brothers/overview-thumbnails/003-yo-joseph-brothers.jpg?1613597999" TargetMode="External"/><Relationship Id="rId10" Type="http://schemas.openxmlformats.org/officeDocument/2006/relationships/hyperlink" Target="https://images.unsplash.com/photo-1547642616-3b5ad6d2084f?ixid=MnwxMjA3fDB8MHxzZWFyY2h8NHx8c2hlcGhlcmR8ZW58MHx8MHx8&amp;ixlib=rb-1.2.1&amp;auto=format&amp;fit=crop&amp;w=800&amp;q=60" TargetMode="External"/><Relationship Id="rId4" Type="http://schemas.openxmlformats.org/officeDocument/2006/relationships/hyperlink" Target="https://media.freebibleimages.org/stories/FB_YO_Joseph_Prison/overview-thumbnails/015-yo-joseph-prison.jpg?1613597975" TargetMode="External"/><Relationship Id="rId9" Type="http://schemas.openxmlformats.org/officeDocument/2006/relationships/hyperlink" Target="https://images.unsplash.com/photo-1599561252054-8160d7fe37d6?ixid=MnwxMjA3fDB8MHxzZWFyY2h8MXx8c2hlcGhlcmRzfGVufDB8fDB8fA%3D%3D&amp;ixlib=rb-1.2.1&amp;auto=format&amp;fit=crop&amp;w=800&amp;q=6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129" y="619549"/>
            <a:ext cx="8825658" cy="1790700"/>
          </a:xfrm>
        </p:spPr>
        <p:txBody>
          <a:bodyPr/>
          <a:lstStyle/>
          <a:p>
            <a:pPr algn="ctr"/>
            <a:r>
              <a:rPr lang="en-US" sz="4400" dirty="0"/>
              <a:t>‘</a:t>
            </a: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 xmlns:a16="http://schemas.microsoft.com/office/drawing/2014/main"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9" name="TextBox 8">
            <a:extLst>
              <a:ext uri="{FF2B5EF4-FFF2-40B4-BE49-F238E27FC236}">
                <a16:creationId xmlns="" xmlns:a16="http://schemas.microsoft.com/office/drawing/2014/main" id="{4D35FFE0-934D-C74D-A308-22F0829D46DC}"/>
              </a:ext>
            </a:extLst>
          </p:cNvPr>
          <p:cNvSpPr txBox="1"/>
          <p:nvPr/>
        </p:nvSpPr>
        <p:spPr>
          <a:xfrm>
            <a:off x="1154955" y="2410249"/>
            <a:ext cx="9574115" cy="147732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latin typeface="Times New Roman" panose="02020603050405020304" pitchFamily="18" charset="0"/>
                <a:cs typeface="Times New Roman" panose="02020603050405020304" pitchFamily="18" charset="0"/>
              </a:rPr>
              <a:t>A story of attitude and forgiveness.</a:t>
            </a:r>
          </a:p>
        </p:txBody>
      </p:sp>
      <p:sp>
        <p:nvSpPr>
          <p:cNvPr id="10" name="TextBox 9">
            <a:extLst>
              <a:ext uri="{FF2B5EF4-FFF2-40B4-BE49-F238E27FC236}">
                <a16:creationId xmlns="" xmlns:a16="http://schemas.microsoft.com/office/drawing/2014/main" id="{5F6D4565-A79B-344F-A1E4-9D737E3D23D2}"/>
              </a:ext>
            </a:extLst>
          </p:cNvPr>
          <p:cNvSpPr txBox="1"/>
          <p:nvPr/>
        </p:nvSpPr>
        <p:spPr>
          <a:xfrm>
            <a:off x="5141034" y="3861522"/>
            <a:ext cx="160195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Class 11</a:t>
            </a:r>
          </a:p>
        </p:txBody>
      </p:sp>
      <p:pic>
        <p:nvPicPr>
          <p:cNvPr id="1026" name="Picture 2" descr="brown wooden door with black metal door lever">
            <a:extLst>
              <a:ext uri="{FF2B5EF4-FFF2-40B4-BE49-F238E27FC236}">
                <a16:creationId xmlns="" xmlns:a16="http://schemas.microsoft.com/office/drawing/2014/main" id="{2B1FC0E2-C44C-D64F-AAE2-6CA9334780F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7313"/>
          <a:stretch/>
        </p:blipFill>
        <p:spPr bwMode="auto">
          <a:xfrm>
            <a:off x="1796733" y="3887577"/>
            <a:ext cx="3187399" cy="29950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araoh was very upset concerning the dreams. None of the Egyptian magicians could interpret the dream for Pharaoh. Then the chief cupbearer told Pharaoh how Joseph interpreted both his and the baker’s dreams. God spoke the correct interpretation of the dreams through Joseph. (Genesis 41:9-13) – Slide 15">
            <a:extLst>
              <a:ext uri="{FF2B5EF4-FFF2-40B4-BE49-F238E27FC236}">
                <a16:creationId xmlns="" xmlns:a16="http://schemas.microsoft.com/office/drawing/2014/main" id="{EA5032ED-387A-0846-A557-58866DF964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00" r="19200"/>
          <a:stretch/>
        </p:blipFill>
        <p:spPr bwMode="auto">
          <a:xfrm>
            <a:off x="6964764" y="3841319"/>
            <a:ext cx="3019023" cy="299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386C12F-B2B1-5449-A8E9-2F0DC2E856F7}"/>
              </a:ext>
            </a:extLst>
          </p:cNvPr>
          <p:cNvSpPr>
            <a:spLocks noGrp="1"/>
          </p:cNvSpPr>
          <p:nvPr>
            <p:ph idx="1"/>
          </p:nvPr>
        </p:nvSpPr>
        <p:spPr>
          <a:xfrm>
            <a:off x="444944" y="1540854"/>
            <a:ext cx="8946541" cy="4195481"/>
          </a:xfrm>
        </p:spPr>
        <p:txBody>
          <a:bodyPr/>
          <a:lstStyle/>
          <a:p>
            <a:pPr marL="0" indent="0">
              <a:buNone/>
            </a:pPr>
            <a:r>
              <a:rPr lang="en-US" dirty="0"/>
              <a:t>6. Do you think God is really watching?</a:t>
            </a:r>
          </a:p>
          <a:p>
            <a:pPr marL="0" indent="0">
              <a:buNone/>
            </a:pPr>
            <a:r>
              <a:rPr lang="en-US" dirty="0"/>
              <a:t> </a:t>
            </a:r>
          </a:p>
          <a:p>
            <a:pPr marL="0" indent="0">
              <a:buNone/>
            </a:pPr>
            <a:r>
              <a:rPr lang="en-US" dirty="0"/>
              <a:t>7. Is there any one you need to forgive?</a:t>
            </a:r>
          </a:p>
          <a:p>
            <a:pPr marL="0" indent="0">
              <a:buNone/>
            </a:pPr>
            <a:r>
              <a:rPr lang="en-US" dirty="0"/>
              <a:t> </a:t>
            </a:r>
          </a:p>
          <a:p>
            <a:pPr marL="0" indent="0">
              <a:buNone/>
            </a:pPr>
            <a:r>
              <a:rPr lang="en-US" dirty="0"/>
              <a:t>8. Is there someone you would like to reunite with?</a:t>
            </a:r>
          </a:p>
          <a:p>
            <a:pPr marL="0" indent="0">
              <a:buNone/>
            </a:pPr>
            <a:r>
              <a:rPr lang="en-US" dirty="0"/>
              <a:t> </a:t>
            </a:r>
          </a:p>
          <a:p>
            <a:pPr marL="0" indent="0">
              <a:buNone/>
            </a:pPr>
            <a:r>
              <a:rPr lang="en-US" dirty="0"/>
              <a:t>9. Do you think your attitude should change?</a:t>
            </a:r>
          </a:p>
          <a:p>
            <a:pPr marL="0" indent="0">
              <a:buNone/>
            </a:pPr>
            <a:r>
              <a:rPr lang="en-US" dirty="0"/>
              <a:t> </a:t>
            </a:r>
          </a:p>
          <a:p>
            <a:pPr marL="0" indent="0">
              <a:buNone/>
            </a:pPr>
            <a:r>
              <a:rPr lang="en-US" dirty="0"/>
              <a:t>10. What area?</a:t>
            </a:r>
          </a:p>
          <a:p>
            <a:endParaRPr lang="en-US" dirty="0"/>
          </a:p>
        </p:txBody>
      </p:sp>
      <p:sp>
        <p:nvSpPr>
          <p:cNvPr id="4" name="Title 1">
            <a:extLst>
              <a:ext uri="{FF2B5EF4-FFF2-40B4-BE49-F238E27FC236}">
                <a16:creationId xmlns="" xmlns:a16="http://schemas.microsoft.com/office/drawing/2014/main" id="{8E23DCA1-E00F-B741-9512-BB8A541CC44E}"/>
              </a:ext>
            </a:extLst>
          </p:cNvPr>
          <p:cNvSpPr>
            <a:spLocks noGrp="1"/>
          </p:cNvSpPr>
          <p:nvPr>
            <p:ph type="title"/>
          </p:nvPr>
        </p:nvSpPr>
        <p:spPr>
          <a:xfrm>
            <a:off x="646111" y="452718"/>
            <a:ext cx="9404723" cy="1400530"/>
          </a:xfrm>
        </p:spPr>
        <p:txBody>
          <a:bodyPr/>
          <a:lstStyle/>
          <a:p>
            <a:pPr algn="ctr"/>
            <a:r>
              <a:rPr lang="en-US" sz="4400" b="1" dirty="0">
                <a:solidFill>
                  <a:schemeClr val="tx1"/>
                </a:solidFill>
              </a:rPr>
              <a:t> Group Discussion</a:t>
            </a:r>
            <a:endParaRPr lang="en-US" dirty="0"/>
          </a:p>
        </p:txBody>
      </p:sp>
    </p:spTree>
    <p:extLst>
      <p:ext uri="{BB962C8B-B14F-4D97-AF65-F5344CB8AC3E}">
        <p14:creationId xmlns:p14="http://schemas.microsoft.com/office/powerpoint/2010/main" val="191469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1103312" y="1549831"/>
            <a:ext cx="10055468" cy="5129937"/>
          </a:xfrm>
        </p:spPr>
        <p:txBody>
          <a:bodyPr>
            <a:normAutofit/>
          </a:bodyPr>
          <a:lstStyle/>
          <a:p>
            <a:r>
              <a:rPr lang="en-US" sz="1000" dirty="0">
                <a:hlinkClick r:id="rId3"/>
              </a:rPr>
              <a:t>https://images.unsplash.com/photo-1613354774295-7f32454c45e5?ixid=MnwxMjA3fDB8MHxwaG90by1wYWdlfHx8fGVufDB8fHx8&amp;ixlib=rb-1.2.1&amp;auto=format&amp;fit=crop&amp;w=668&amp;q=80</a:t>
            </a:r>
            <a:endParaRPr lang="en-US" sz="1000" dirty="0"/>
          </a:p>
          <a:p>
            <a:r>
              <a:rPr lang="en-US" sz="1000" dirty="0">
                <a:hlinkClick r:id="rId4"/>
              </a:rPr>
              <a:t>https://media.freebibleimages.org/stories/FB_YO_Joseph_Prison/overview-thumbnails/015-yo-joseph-prison.jpg?1613597975</a:t>
            </a:r>
            <a:endParaRPr lang="en-US" sz="1000" dirty="0"/>
          </a:p>
          <a:p>
            <a:r>
              <a:rPr lang="en-US" sz="1000" dirty="0">
                <a:hlinkClick r:id="rId5"/>
              </a:rPr>
              <a:t>https://media.freebibleimages.org/stories/FB_YO_Joseph_Brothers/overview-thumbnails/003-yo-joseph-brothers.jpg?1613597999</a:t>
            </a:r>
            <a:endParaRPr lang="en-US" sz="1000" dirty="0"/>
          </a:p>
          <a:p>
            <a:r>
              <a:rPr lang="en-US" sz="1000" dirty="0">
                <a:hlinkClick r:id="rId6"/>
              </a:rPr>
              <a:t>https://media.freebibleimages.org/stories/FB_Joseph_Dreams/overview-thumbnails/008-joseph-dreams.jpg?1613595444</a:t>
            </a:r>
            <a:endParaRPr lang="en-US" sz="1000" dirty="0"/>
          </a:p>
          <a:p>
            <a:r>
              <a:rPr lang="en-US" sz="1000" dirty="0">
                <a:hlinkClick r:id="rId7"/>
              </a:rPr>
              <a:t>https://media.freebibleimages.org/stories/FB_Joseph_Dreams/overview-thumbnails/007-joseph-dreams.jpg?1613595443</a:t>
            </a:r>
            <a:endParaRPr lang="en-US" sz="1000" dirty="0"/>
          </a:p>
          <a:p>
            <a:r>
              <a:rPr lang="en-US" sz="1000" dirty="0">
                <a:hlinkClick r:id="rId8"/>
              </a:rPr>
              <a:t>https://media.freebibleimages.org/stories/FB_Joseph_Reunion/overview-thumbnails/001-joseph-reunion.jpg?1613595465</a:t>
            </a:r>
            <a:endParaRPr lang="en-US" sz="1000" dirty="0"/>
          </a:p>
          <a:p>
            <a:r>
              <a:rPr lang="en-US" sz="1000" dirty="0">
                <a:hlinkClick r:id="rId9"/>
              </a:rPr>
              <a:t>https://images.unsplash.com/photo-1599561252054-8160d7fe37d6?ixid=MnwxMjA3fDB8MHxzZWFyY2h8MXx8c2hlcGhlcmRzfGVufDB8fDB8fA%3D%3D&amp;ixlib=rb-1.2.1&amp;auto=format&amp;fit=crop&amp;w=800&amp;q=60</a:t>
            </a:r>
            <a:endParaRPr lang="en-US" sz="1000" dirty="0"/>
          </a:p>
          <a:p>
            <a:r>
              <a:rPr lang="en-US" sz="1000" dirty="0">
                <a:hlinkClick r:id="rId10"/>
              </a:rPr>
              <a:t>https://images.unsplash.com/photo-1547642616-3b5ad6d2084f?ixid=MnwxMjA3fDB8MHxzZWFyY2h8NHx8c2hlcGhlcmR8ZW58MHx8MHx8&amp;ixlib=rb-1.2.1&amp;auto=format&amp;fit=crop&amp;w=800&amp;q=60</a:t>
            </a:r>
            <a:endParaRPr lang="en-US" sz="1000" dirty="0"/>
          </a:p>
          <a:p>
            <a:r>
              <a:rPr lang="en-US" sz="1000" dirty="0">
                <a:hlinkClick r:id="rId11"/>
              </a:rPr>
              <a:t>https://media.freebibleimages.org/stories/FB_Joseph_Reunion/overview-thumbnails/021-joseph-reunion.jpg?1613595467</a:t>
            </a:r>
            <a:endParaRPr lang="en-US" sz="1000" dirty="0"/>
          </a:p>
          <a:p>
            <a:pPr marL="0" indent="0">
              <a:buNone/>
            </a:pPr>
            <a:endParaRPr lang="en-US" sz="1000" dirty="0"/>
          </a:p>
        </p:txBody>
      </p:sp>
    </p:spTree>
    <p:extLst>
      <p:ext uri="{BB962C8B-B14F-4D97-AF65-F5344CB8AC3E}">
        <p14:creationId xmlns:p14="http://schemas.microsoft.com/office/powerpoint/2010/main" val="291704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83173-55DD-844D-B267-4477EE5EEE28}"/>
              </a:ext>
            </a:extLst>
          </p:cNvPr>
          <p:cNvSpPr>
            <a:spLocks noGrp="1"/>
          </p:cNvSpPr>
          <p:nvPr>
            <p:ph type="title"/>
          </p:nvPr>
        </p:nvSpPr>
        <p:spPr>
          <a:xfrm>
            <a:off x="1393638"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76476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 xmlns:a16="http://schemas.microsoft.com/office/drawing/2014/main" id="{C885E190-58DD-42DD-A4A8-401E15C92A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3" name="Picture 72">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1" name="Picture 80">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3" name="Rectangle 82">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 xmlns:a16="http://schemas.microsoft.com/office/drawing/2014/main" id="{A4322390-8B58-46BE-88EB-D9FD30C0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ut Joseph had recognised his brothers, although they did not recognise him. Joseph remembered the dreams which he had about them, and said to them, ‘You are spies; you have come to look at the undefended parts of our land.’ Genesis 42:8-9 (NASB) – Slide 3">
            <a:extLst>
              <a:ext uri="{FF2B5EF4-FFF2-40B4-BE49-F238E27FC236}">
                <a16:creationId xmlns="" xmlns:a16="http://schemas.microsoft.com/office/drawing/2014/main" id="{6FB3D448-A401-CB4B-AA7F-F10BB774F8A9}"/>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8779" b="1365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7200">
                <a:solidFill>
                  <a:schemeClr val="tx1"/>
                </a:solidFill>
              </a:rPr>
              <a:t>Joseph “From a Dreamer to Governor”</a:t>
            </a:r>
          </a:p>
        </p:txBody>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095744" y="1454964"/>
            <a:ext cx="4448555" cy="3308840"/>
          </a:xfrm>
        </p:spPr>
        <p:txBody>
          <a:bodyPr vert="horz" lIns="91440" tIns="45720" rIns="91440" bIns="45720" rtlCol="0" anchor="b">
            <a:normAutofit/>
          </a:bodyPr>
          <a:lstStyle/>
          <a:p>
            <a:pPr>
              <a:lnSpc>
                <a:spcPct val="90000"/>
              </a:lnSpc>
            </a:pPr>
            <a:r>
              <a:rPr lang="en-US" sz="3800" dirty="0"/>
              <a:t>God speaks to Jacob in visions telling him not to fear going to Egypt</a:t>
            </a:r>
          </a:p>
        </p:txBody>
      </p:sp>
      <p:pic>
        <p:nvPicPr>
          <p:cNvPr id="3074" name="Picture 2" descr="But Jacob thought much about the dream and what it might mean. – Slide 8">
            <a:extLst>
              <a:ext uri="{FF2B5EF4-FFF2-40B4-BE49-F238E27FC236}">
                <a16:creationId xmlns="" xmlns:a16="http://schemas.microsoft.com/office/drawing/2014/main" id="{9B020E77-E274-8746-AAD5-1C9F2140853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76" r="2710"/>
          <a:stretch/>
        </p:blipFill>
        <p:spPr bwMode="auto">
          <a:xfrm>
            <a:off x="219258" y="554736"/>
            <a:ext cx="6103754" cy="554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dirty="0"/>
              <a:t>Joseph went up to Goshen to see his father</a:t>
            </a:r>
            <a:endParaRPr lang="en-US"/>
          </a:p>
        </p:txBody>
      </p:sp>
      <p:pic>
        <p:nvPicPr>
          <p:cNvPr id="4098" name="Picture 2" descr="Joseph shared the dream with this father. ‘What is this dream you had?’ Jacob asked. He told Joseph off asking, ‘Will your mother and I and your brothers actually come and bow down to the ground before you?’ – Slide 7">
            <a:extLst>
              <a:ext uri="{FF2B5EF4-FFF2-40B4-BE49-F238E27FC236}">
                <a16:creationId xmlns="" xmlns:a16="http://schemas.microsoft.com/office/drawing/2014/main" id="{EE63FDE8-B821-C945-94C3-D64EAE3A777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7352"/>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pPr>
              <a:lnSpc>
                <a:spcPct val="90000"/>
              </a:lnSpc>
            </a:pPr>
            <a:r>
              <a:rPr lang="en-US" sz="3800"/>
              <a:t>Jacob feels he can die now that he has seen his son once again</a:t>
            </a:r>
          </a:p>
        </p:txBody>
      </p:sp>
      <p:pic>
        <p:nvPicPr>
          <p:cNvPr id="5122" name="Picture 2" descr="The famine continued to ravage Canaan so Jacob said to his sons, ‘Go back and buy us more food.’ ‘We can only return if Benjamin is with us,’ said Judah. ‘I personally guarantee his safety and will be responsible for bringing him back.’ Very reluctantly Jacob sent Benjamin with them. They packed gifts and also took double the money that was put back into their sacks. – Slide 1">
            <a:extLst>
              <a:ext uri="{FF2B5EF4-FFF2-40B4-BE49-F238E27FC236}">
                <a16:creationId xmlns="" xmlns:a16="http://schemas.microsoft.com/office/drawing/2014/main" id="{6A9E1E7C-0AFA-814D-90AE-2D4AE629F17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7387"/>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3800"/>
              <a:t>Joseph tells his brothers to make it known that they are shepherds</a:t>
            </a:r>
          </a:p>
        </p:txBody>
      </p:sp>
      <p:pic>
        <p:nvPicPr>
          <p:cNvPr id="6146" name="Picture 2" descr="man in brown jacket standing on green grass field with white sheep during daytime">
            <a:extLst>
              <a:ext uri="{FF2B5EF4-FFF2-40B4-BE49-F238E27FC236}">
                <a16:creationId xmlns="" xmlns:a16="http://schemas.microsoft.com/office/drawing/2014/main" id="{BECE5EB8-1D1F-404D-8254-025B73F854D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575" r="22867" b="-1"/>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3300"/>
              <a:t>Pharaoh makes Joseph’s brothers chief herdsmen over his livestock</a:t>
            </a:r>
          </a:p>
        </p:txBody>
      </p:sp>
      <p:pic>
        <p:nvPicPr>
          <p:cNvPr id="7170" name="Picture 2" descr="woman standing beside black and brown animals">
            <a:extLst>
              <a:ext uri="{FF2B5EF4-FFF2-40B4-BE49-F238E27FC236}">
                <a16:creationId xmlns="" xmlns:a16="http://schemas.microsoft.com/office/drawing/2014/main" id="{CAC678A9-EFA3-CC43-8E6B-9EFA538F1DA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997" r="8775"/>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6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4799009" cy="3308840"/>
          </a:xfrm>
        </p:spPr>
        <p:txBody>
          <a:bodyPr vert="horz" lIns="91440" tIns="45720" rIns="91440" bIns="45720" rtlCol="0" anchor="b">
            <a:normAutofit/>
          </a:bodyPr>
          <a:lstStyle/>
          <a:p>
            <a:pPr>
              <a:lnSpc>
                <a:spcPct val="90000"/>
              </a:lnSpc>
            </a:pPr>
            <a:r>
              <a:rPr lang="en-US" sz="3400"/>
              <a:t>Jacob blessed Pharaoh and Jacob’s family was provided with everything they should need</a:t>
            </a:r>
          </a:p>
        </p:txBody>
      </p:sp>
      <p:pic>
        <p:nvPicPr>
          <p:cNvPr id="8194" name="Picture 2" descr="Joseph travelled to Goshen to meet his father. They embraced and Joseph wept, holding his father for a long time. – Slide 21">
            <a:extLst>
              <a:ext uri="{FF2B5EF4-FFF2-40B4-BE49-F238E27FC236}">
                <a16:creationId xmlns="" xmlns:a16="http://schemas.microsoft.com/office/drawing/2014/main" id="{7E798774-51B9-844C-B700-84D8C34B90B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3316"/>
          <a:stretch/>
        </p:blipFill>
        <p:spPr bwMode="auto">
          <a:xfrm>
            <a:off x="6094411" y="10"/>
            <a:ext cx="6097590"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DF64BFF2-5083-4FD7-81B8-7680619A87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813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 Group Discussion</a:t>
            </a:r>
            <a:endParaRPr lang="en-US" dirty="0"/>
          </a:p>
        </p:txBody>
      </p:sp>
      <p:sp>
        <p:nvSpPr>
          <p:cNvPr id="3" name="Content Placeholder 2"/>
          <p:cNvSpPr>
            <a:spLocks noGrp="1"/>
          </p:cNvSpPr>
          <p:nvPr>
            <p:ph idx="1"/>
          </p:nvPr>
        </p:nvSpPr>
        <p:spPr>
          <a:xfrm>
            <a:off x="499808" y="1504278"/>
            <a:ext cx="8946541" cy="4195481"/>
          </a:xfrm>
        </p:spPr>
        <p:txBody>
          <a:bodyPr>
            <a:normAutofit/>
          </a:bodyPr>
          <a:lstStyle/>
          <a:p>
            <a:pPr marL="0" indent="0">
              <a:buNone/>
            </a:pPr>
            <a:r>
              <a:rPr lang="en-US" dirty="0"/>
              <a:t>1. What did you learn from this true story?</a:t>
            </a:r>
          </a:p>
          <a:p>
            <a:pPr marL="0" indent="0">
              <a:buNone/>
            </a:pPr>
            <a:r>
              <a:rPr lang="en-US" dirty="0"/>
              <a:t> </a:t>
            </a:r>
          </a:p>
          <a:p>
            <a:pPr marL="0" indent="0">
              <a:buNone/>
            </a:pPr>
            <a:r>
              <a:rPr lang="en-US" dirty="0"/>
              <a:t>2. Do you feel </a:t>
            </a:r>
            <a:r>
              <a:rPr lang="en-US" dirty="0" smtClean="0"/>
              <a:t>attitude and forgiveness </a:t>
            </a:r>
            <a:r>
              <a:rPr lang="en-US" dirty="0"/>
              <a:t>is important and why?</a:t>
            </a:r>
          </a:p>
          <a:p>
            <a:pPr marL="0" indent="0">
              <a:buNone/>
            </a:pPr>
            <a:r>
              <a:rPr lang="en-US" dirty="0"/>
              <a:t> </a:t>
            </a:r>
          </a:p>
          <a:p>
            <a:pPr marL="0" indent="0">
              <a:buNone/>
            </a:pPr>
            <a:r>
              <a:rPr lang="en-US" dirty="0"/>
              <a:t>3. Can you rewrite this story with Joseph having a bad attitude? Try</a:t>
            </a:r>
          </a:p>
          <a:p>
            <a:pPr marL="0" indent="0">
              <a:buNone/>
            </a:pPr>
            <a:r>
              <a:rPr lang="en-US" dirty="0"/>
              <a:t> </a:t>
            </a:r>
          </a:p>
          <a:p>
            <a:pPr marL="0" indent="0">
              <a:buNone/>
            </a:pPr>
            <a:r>
              <a:rPr lang="en-US" dirty="0"/>
              <a:t>4. How do you think it would read?</a:t>
            </a:r>
          </a:p>
          <a:p>
            <a:pPr marL="0" indent="0">
              <a:buNone/>
            </a:pPr>
            <a:r>
              <a:rPr lang="en-US" dirty="0"/>
              <a:t> </a:t>
            </a:r>
          </a:p>
          <a:p>
            <a:pPr marL="0" indent="0">
              <a:buNone/>
            </a:pPr>
            <a:r>
              <a:rPr lang="en-US" dirty="0"/>
              <a:t>5. What options do you have for your life?</a:t>
            </a:r>
          </a:p>
          <a:p>
            <a:pPr lvl="0"/>
            <a:endParaRPr lang="en-US" dirty="0"/>
          </a:p>
        </p:txBody>
      </p:sp>
    </p:spTree>
    <p:extLst>
      <p:ext uri="{BB962C8B-B14F-4D97-AF65-F5344CB8AC3E}">
        <p14:creationId xmlns:p14="http://schemas.microsoft.com/office/powerpoint/2010/main" val="1746627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2280</TotalTime>
  <Words>646</Words>
  <Application>Microsoft Office PowerPoint</Application>
  <PresentationFormat>Widescreen</PresentationFormat>
  <Paragraphs>149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Times New Roman</vt:lpstr>
      <vt:lpstr>Wingdings 3</vt:lpstr>
      <vt:lpstr>Ion</vt:lpstr>
      <vt:lpstr>‘Joseph the Dreamer’</vt:lpstr>
      <vt:lpstr>Joseph “From a Dreamer to Governor”</vt:lpstr>
      <vt:lpstr>God speaks to Jacob in visions telling him not to fear going to Egypt</vt:lpstr>
      <vt:lpstr>Joseph went up to Goshen to see his father</vt:lpstr>
      <vt:lpstr>Jacob feels he can die now that he has seen his son once again</vt:lpstr>
      <vt:lpstr>Joseph tells his brothers to make it known that they are shepherds</vt:lpstr>
      <vt:lpstr>Pharaoh makes Joseph’s brothers chief herdsmen over his livestock</vt:lpstr>
      <vt:lpstr>Jacob blessed Pharaoh and Jacob’s family was provided with everything they should need</vt:lpstr>
      <vt:lpstr> Group Discussion</vt:lpstr>
      <vt:lpstr> 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75</cp:revision>
  <dcterms:created xsi:type="dcterms:W3CDTF">2020-11-11T19:34:22Z</dcterms:created>
  <dcterms:modified xsi:type="dcterms:W3CDTF">2021-11-25T23:26:03Z</dcterms:modified>
</cp:coreProperties>
</file>