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256" r:id="rId2"/>
    <p:sldId id="261" r:id="rId3"/>
    <p:sldId id="262" r:id="rId4"/>
    <p:sldId id="263" r:id="rId5"/>
    <p:sldId id="264" r:id="rId6"/>
    <p:sldId id="265" r:id="rId7"/>
    <p:sldId id="266" r:id="rId8"/>
    <p:sldId id="267" r:id="rId9"/>
    <p:sldId id="269" r:id="rId10"/>
    <p:sldId id="275"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6435" autoAdjust="0"/>
  </p:normalViewPr>
  <p:slideViewPr>
    <p:cSldViewPr snapToGrid="0">
      <p:cViewPr varScale="1">
        <p:scale>
          <a:sx n="54" d="100"/>
          <a:sy n="54" d="100"/>
        </p:scale>
        <p:origin x="153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a:solidFill>
                  <a:schemeClr val="tx1"/>
                </a:solidFill>
                <a:effectLst/>
                <a:latin typeface="+mn-lt"/>
                <a:ea typeface="+mn-ea"/>
                <a:cs typeface="+mn-cs"/>
              </a:rPr>
              <a:t>: </a:t>
            </a:r>
            <a:r>
              <a:rPr lang="en-US" sz="1200" b="1" kern="1200" smtClean="0">
                <a:solidFill>
                  <a:schemeClr val="tx1"/>
                </a:solidFill>
                <a:effectLst/>
                <a:latin typeface="+mn-lt"/>
                <a:ea typeface="+mn-ea"/>
                <a:cs typeface="+mn-cs"/>
              </a:rPr>
              <a:t>Bible Study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tx1"/>
                </a:solidFill>
              </a:rPr>
              <a:t>?</a:t>
            </a:r>
            <a:r>
              <a:rPr lang="en-US" sz="1200" b="1"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Is there an evil force behind all of the negative actions on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What will happen to me after I die?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Am I all alone?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 These are questions on all of our minds at some time or another.  There are those that believe in creationism versus evolutionism?  The answers to all of these questions are in the Bible.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11</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Narrative: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TEXT: Genesis 41 1- 36</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Pharaoh’s Dreams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it came to pass, at the end of two full years, that Pharaoh had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dream; and behold, he stood by the river.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Suddenly there came up out of the river seven cows, fine looking and fat; and they fed in the meadow. Then behold, seven other cows came up after them out of the river, ugly and gaunt, and stood by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cows on the bank of the river. And the ugly and gaunt cows ate up the seven fine looking and fat cows. So Pharaoh awoke.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He slept and dreamed a second time; and suddenly seven heads of grain came up on one stalk, plump and good.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behold, seven thin heads, blighted by the east wind, sprang up after them. And the seven thin heads devoured the seven plump and full heads. So Pharaoh awoke, and indeed,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a dream.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it came to pass in the morning that his spirit was troubled, and he sent and called for all the magicians of Egypt and all its wise men. And Pharaoh told them his dreams, but </a:t>
            </a:r>
            <a:r>
              <a:rPr lang="en-US" sz="1200" i="1" kern="1200" dirty="0">
                <a:solidFill>
                  <a:schemeClr val="tx1"/>
                </a:solidFill>
                <a:effectLst/>
                <a:latin typeface="+mn-lt"/>
                <a:ea typeface="+mn-ea"/>
                <a:cs typeface="+mn-cs"/>
              </a:rPr>
              <a:t>there was </a:t>
            </a:r>
            <a:r>
              <a:rPr lang="en-US" sz="1200" kern="1200" dirty="0">
                <a:solidFill>
                  <a:schemeClr val="tx1"/>
                </a:solidFill>
                <a:effectLst/>
                <a:latin typeface="+mn-lt"/>
                <a:ea typeface="+mn-ea"/>
                <a:cs typeface="+mn-cs"/>
              </a:rPr>
              <a:t>no one who could interpret them for Pharaoh. Then the chief butler spoke to Pharaoh, saying: “I remember my faults this day.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Pharaoh was angry with his servants, and put me in custody in the house of the captain of the guard, </a:t>
            </a:r>
            <a:r>
              <a:rPr lang="en-US" sz="1200" i="1" kern="1200" dirty="0">
                <a:solidFill>
                  <a:schemeClr val="tx1"/>
                </a:solidFill>
                <a:effectLst/>
                <a:latin typeface="+mn-lt"/>
                <a:ea typeface="+mn-ea"/>
                <a:cs typeface="+mn-cs"/>
              </a:rPr>
              <a:t>both </a:t>
            </a:r>
            <a:r>
              <a:rPr lang="en-US" sz="1200" kern="1200" dirty="0">
                <a:solidFill>
                  <a:schemeClr val="tx1"/>
                </a:solidFill>
                <a:effectLst/>
                <a:latin typeface="+mn-lt"/>
                <a:ea typeface="+mn-ea"/>
                <a:cs typeface="+mn-cs"/>
              </a:rPr>
              <a:t>me and the chief baker, we each had a dream in one night, he and I. Each of us dreamed according to the interpretation of his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dream.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there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a young Hebrew man with us there, a servant of the captain of the guard. And we told him, and he interpreted our dreams for us; to each man he interpreted according to his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dream.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came to pass, just as he interpreted for us, so it happened. He restored me to my office, and he hanged him.”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Pharaoh sent and called Joseph, and they brought him quickly out of the dungeon; and he shaved, changed his clothing, and came to Pharaoh. And Pharaoh said to Joseph, “I have had a dream, and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one who can interpret it. But I have heard it said of you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you can understand a dream, to interpret it.”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answered Pharaoh, saying,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not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 God will give Pharaoh an answer of peace.”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Pharaoh said to Joseph: “Behold, in my dream I stood on the bank of the river.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Suddenly seven cows came up out of the river, fine looking and fat; and they fed in the meadow.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behold, seven other cows came up after them, poor and very ugly and gaunt, such ugliness as I have never seen in all the land of Egypt.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gaunt and ugly cows ate up the first seven, the fat cows.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they had eaten them up, no one would have known that they had eaten them, for they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just as ugly as at the beginning. So I awoke.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I saw in my dream, and suddenly seven heads came up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one stalk, full and good. Then behold, seven heads, withered, thin,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blighted by the east wind, sprang up after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thin heads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devoured the seven good heads. So I told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to the magicians, but </a:t>
            </a:r>
            <a:r>
              <a:rPr lang="en-US" sz="1200" i="1" kern="1200" dirty="0">
                <a:solidFill>
                  <a:schemeClr val="tx1"/>
                </a:solidFill>
                <a:effectLst/>
                <a:latin typeface="+mn-lt"/>
                <a:ea typeface="+mn-ea"/>
                <a:cs typeface="+mn-cs"/>
              </a:rPr>
              <a:t>there was </a:t>
            </a:r>
            <a:r>
              <a:rPr lang="en-US" sz="1200" kern="1200" dirty="0">
                <a:solidFill>
                  <a:schemeClr val="tx1"/>
                </a:solidFill>
                <a:effectLst/>
                <a:latin typeface="+mn-lt"/>
                <a:ea typeface="+mn-ea"/>
                <a:cs typeface="+mn-cs"/>
              </a:rPr>
              <a:t>no one who could explain </a:t>
            </a:r>
            <a:r>
              <a:rPr lang="en-US" sz="1200" i="1" kern="1200" dirty="0">
                <a:solidFill>
                  <a:schemeClr val="tx1"/>
                </a:solidFill>
                <a:effectLst/>
                <a:latin typeface="+mn-lt"/>
                <a:ea typeface="+mn-ea"/>
                <a:cs typeface="+mn-cs"/>
              </a:rPr>
              <a:t>it </a:t>
            </a:r>
            <a:r>
              <a:rPr lang="en-US" sz="1200" kern="1200" dirty="0">
                <a:solidFill>
                  <a:schemeClr val="tx1"/>
                </a:solidFill>
                <a:effectLst/>
                <a:latin typeface="+mn-lt"/>
                <a:ea typeface="+mn-ea"/>
                <a:cs typeface="+mn-cs"/>
              </a:rPr>
              <a:t>to me.”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said to Pharaoh, “The dreams of Pharaoh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God has shown Pharaoh what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about to do: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seven good cows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and the seven good heads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the dreams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seven thin and ugly cows which came up after them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and the seven empty heads blighted by the east wind are seven years of famine.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thing which I have spoken to Pharaoh. God has shown Pharaoh what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about to do.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Indeed seven years of great plenty will come throughout all the land of Egypt;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after them seven years of famine will arise, and all the plenty will be forgotten in the land of Egypt; and the famine will deplete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plenty will not be known in the land because of the famine following, for it </a:t>
            </a:r>
            <a:r>
              <a:rPr lang="en-US" sz="1200" i="1" kern="1200" dirty="0">
                <a:solidFill>
                  <a:schemeClr val="tx1"/>
                </a:solidFill>
                <a:effectLst/>
                <a:latin typeface="+mn-lt"/>
                <a:ea typeface="+mn-ea"/>
                <a:cs typeface="+mn-cs"/>
              </a:rPr>
              <a:t>will be </a:t>
            </a:r>
            <a:r>
              <a:rPr lang="en-US" sz="1200" kern="1200" dirty="0">
                <a:solidFill>
                  <a:schemeClr val="tx1"/>
                </a:solidFill>
                <a:effectLst/>
                <a:latin typeface="+mn-lt"/>
                <a:ea typeface="+mn-ea"/>
                <a:cs typeface="+mn-cs"/>
              </a:rPr>
              <a:t>very severe.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dream was repeated to Pharaoh twice because the thing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established by God, and God will shortly bring it to pass.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“Now therefore, let Pharaoh select a discerning and wise man, and set him over the land of Egypt. Let Pharaoh do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and let him appoint officers over the land, to collect one-fifth </a:t>
            </a:r>
            <a:r>
              <a:rPr lang="en-US" sz="1200" i="1" kern="1200" dirty="0">
                <a:solidFill>
                  <a:schemeClr val="tx1"/>
                </a:solidFill>
                <a:effectLst/>
                <a:latin typeface="+mn-lt"/>
                <a:ea typeface="+mn-ea"/>
                <a:cs typeface="+mn-cs"/>
              </a:rPr>
              <a:t>of the produce </a:t>
            </a:r>
            <a:r>
              <a:rPr lang="en-US" sz="1200" kern="1200" dirty="0">
                <a:solidFill>
                  <a:schemeClr val="tx1"/>
                </a:solidFill>
                <a:effectLst/>
                <a:latin typeface="+mn-lt"/>
                <a:ea typeface="+mn-ea"/>
                <a:cs typeface="+mn-cs"/>
              </a:rPr>
              <a:t>of the land of Egypt in the seven plentiful years. And let them gather all the food of those good years that are coming, and store up grain under the authority of Pharaoh, and let them keep food in the cities. </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that food shall be as a reserve for the land for the seven years of famine which shall be in the land of Egypt that the land may not perish during the famine.”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interpreted the dreams of Pharaoh, how do you think that was possible?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did God do for Joseph in his life to enable him to have this gift of dream interpretation?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did Joseph do after he interpreted the dream?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gift of the Holy Spirit is this? (Word of wisdom) It goes beyond human wisdom.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had to wait for two more years to come before Pharaoh.  God could have given Pharaoh the dream shortly after the butler was released from prison. Talk about some reasons why you think God waited for two years?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ever had a dream more than once?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do you think we have dreams that stand out in our minds?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is the supernal part of our being and what role does it play in our lives?  (The supernal part of our being is the highest part, it is the God part, it is the part of us that calls us to look at areas of our lives that need to be addressed. It is the Holy Spirit of God.)</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12</a:t>
            </a:fld>
            <a:endParaRPr lang="en-US" dirty="0"/>
          </a:p>
        </p:txBody>
      </p:sp>
    </p:spTree>
    <p:extLst>
      <p:ext uri="{BB962C8B-B14F-4D97-AF65-F5344CB8AC3E}">
        <p14:creationId xmlns:p14="http://schemas.microsoft.com/office/powerpoint/2010/main" val="246092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r>
              <a:rPr lang="en-US" sz="1200" b="1" u="sng" kern="1200" dirty="0">
                <a:solidFill>
                  <a:schemeClr val="tx1"/>
                </a:solidFill>
                <a:effectLst/>
                <a:latin typeface="+mn-lt"/>
                <a:ea typeface="+mn-ea"/>
                <a:cs typeface="+mn-cs"/>
              </a:rPr>
              <a:t>TEXT: Genesis 41 1- 36</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Pharaoh’s Dreams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it came to pass, at the end of two full years, that Pharaoh had a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dream; and behold, he stood by the river.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Suddenly there came up out of the river seven cows, fine looking and fat; and they fed in the meadow. Then behold, seven other cows came up after them out of the river, ugly and gaunt, and stood by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cows on the bank of the river. And the ugly and gaunt cows ate up the seven fine looking and fat cows. So Pharaoh awoke.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 slept and dreamed a second time; and suddenly seven heads of grain came up on one stalk, plump and good.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behold, seven thin heads, blighted by the east wind, sprang up after them. And the seven thin heads devoured the seven plump and full heads. So Pharaoh awoke, and indeed, </a:t>
            </a:r>
            <a:r>
              <a:rPr lang="en-US" sz="1200" i="1" kern="1200" dirty="0">
                <a:solidFill>
                  <a:schemeClr val="tx1"/>
                </a:solidFill>
                <a:effectLst/>
                <a:latin typeface="+mn-lt"/>
                <a:ea typeface="+mn-ea"/>
                <a:cs typeface="+mn-cs"/>
              </a:rPr>
              <a:t>it was </a:t>
            </a:r>
            <a:r>
              <a:rPr lang="en-US" sz="1200" kern="1200" dirty="0">
                <a:solidFill>
                  <a:schemeClr val="tx1"/>
                </a:solidFill>
                <a:effectLst/>
                <a:latin typeface="+mn-lt"/>
                <a:ea typeface="+mn-ea"/>
                <a:cs typeface="+mn-cs"/>
              </a:rPr>
              <a:t>a dream. </a:t>
            </a:r>
          </a:p>
          <a:p>
            <a:endParaRPr lang="en-US" b="1" dirty="0"/>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it came to pass in the morning that his spirit was troubled, and he sent and called for all the magicians of Egypt and all its wise men. And Pharaoh told them his dreams, but </a:t>
            </a:r>
            <a:r>
              <a:rPr lang="en-US" sz="1200" i="1" kern="1200" dirty="0">
                <a:solidFill>
                  <a:schemeClr val="tx1"/>
                </a:solidFill>
                <a:effectLst/>
                <a:latin typeface="+mn-lt"/>
                <a:ea typeface="+mn-ea"/>
                <a:cs typeface="+mn-cs"/>
              </a:rPr>
              <a:t>there was </a:t>
            </a:r>
            <a:r>
              <a:rPr lang="en-US" sz="1200" kern="1200" dirty="0">
                <a:solidFill>
                  <a:schemeClr val="tx1"/>
                </a:solidFill>
                <a:effectLst/>
                <a:latin typeface="+mn-lt"/>
                <a:ea typeface="+mn-ea"/>
                <a:cs typeface="+mn-cs"/>
              </a:rPr>
              <a:t>no one who could interpret them for Pharaoh. Then the chief butler spoke to Pharaoh, saying: “I remember my faults this day.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Pharaoh was angry with his servants, and put me in custody in the house of the captain of the guard, </a:t>
            </a:r>
            <a:r>
              <a:rPr lang="en-US" sz="1200" i="1" kern="1200" dirty="0">
                <a:solidFill>
                  <a:schemeClr val="tx1"/>
                </a:solidFill>
                <a:effectLst/>
                <a:latin typeface="+mn-lt"/>
                <a:ea typeface="+mn-ea"/>
                <a:cs typeface="+mn-cs"/>
              </a:rPr>
              <a:t>both </a:t>
            </a:r>
            <a:r>
              <a:rPr lang="en-US" sz="1200" kern="1200" dirty="0">
                <a:solidFill>
                  <a:schemeClr val="tx1"/>
                </a:solidFill>
                <a:effectLst/>
                <a:latin typeface="+mn-lt"/>
                <a:ea typeface="+mn-ea"/>
                <a:cs typeface="+mn-cs"/>
              </a:rPr>
              <a:t>me and the chief baker, we each had a dream in one night, he and I. Each of us dreamed according to the interpretation of his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dream.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there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a young Hebrew man with us there, a servant of the captain of the guard. And we told him, and he interpreted our dreams for us; to each man he interpreted according to his </a:t>
            </a:r>
            <a:r>
              <a:rPr lang="en-US" sz="1200" i="1" kern="1200" dirty="0">
                <a:solidFill>
                  <a:schemeClr val="tx1"/>
                </a:solidFill>
                <a:effectLst/>
                <a:latin typeface="+mn-lt"/>
                <a:ea typeface="+mn-ea"/>
                <a:cs typeface="+mn-cs"/>
              </a:rPr>
              <a:t>own </a:t>
            </a:r>
            <a:r>
              <a:rPr lang="en-US" sz="1200" kern="1200" dirty="0">
                <a:solidFill>
                  <a:schemeClr val="tx1"/>
                </a:solidFill>
                <a:effectLst/>
                <a:latin typeface="+mn-lt"/>
                <a:ea typeface="+mn-ea"/>
                <a:cs typeface="+mn-cs"/>
              </a:rPr>
              <a:t>dream.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came to pass, just as he interpreted for us, so it happened. He restored me to my office, and he hanged him.”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Pharaoh sent and called Joseph, and they brought him quickly out of the dungeon; and he shaved, changed his clothing, and came to Pharaoh. And Pharaoh said to Joseph, “I have had a dream, and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no one who can interpret it. But I have heard it said of you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you can understand a dream, to interpret it.”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answered Pharaoh, saying, </a:t>
            </a:r>
            <a:r>
              <a:rPr lang="en-US" sz="1200" i="1" kern="1200" dirty="0">
                <a:solidFill>
                  <a:schemeClr val="tx1"/>
                </a:solidFill>
                <a:effectLst/>
                <a:latin typeface="+mn-lt"/>
                <a:ea typeface="+mn-ea"/>
                <a:cs typeface="+mn-cs"/>
              </a:rPr>
              <a:t>“It is </a:t>
            </a:r>
            <a:r>
              <a:rPr lang="en-US" sz="1200" kern="1200" dirty="0">
                <a:solidFill>
                  <a:schemeClr val="tx1"/>
                </a:solidFill>
                <a:effectLst/>
                <a:latin typeface="+mn-lt"/>
                <a:ea typeface="+mn-ea"/>
                <a:cs typeface="+mn-cs"/>
              </a:rPr>
              <a:t>not in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 God will give Pharaoh an answer of peace.”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Pharaoh said to Joseph: “Behold, in my dream I stood on the bank of the river.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Suddenly seven cows came up out of the river, fine looking and fat; and they fed in the meadow.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behold, seven other cows came up after them, poor and very ugly and gaunt, such ugliness as I have never seen in all the land of Egypt.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gaunt and ugly cows ate up the first seven, the fat cows.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they had eaten them up, no one would have known that they had eaten them, for they </a:t>
            </a:r>
            <a:r>
              <a:rPr lang="en-US" sz="1200" i="1" kern="1200" dirty="0">
                <a:solidFill>
                  <a:schemeClr val="tx1"/>
                </a:solidFill>
                <a:effectLst/>
                <a:latin typeface="+mn-lt"/>
                <a:ea typeface="+mn-ea"/>
                <a:cs typeface="+mn-cs"/>
              </a:rPr>
              <a:t>were </a:t>
            </a:r>
            <a:r>
              <a:rPr lang="en-US" sz="1200" kern="1200" dirty="0">
                <a:solidFill>
                  <a:schemeClr val="tx1"/>
                </a:solidFill>
                <a:effectLst/>
                <a:latin typeface="+mn-lt"/>
                <a:ea typeface="+mn-ea"/>
                <a:cs typeface="+mn-cs"/>
              </a:rPr>
              <a:t>just as ugly as at the beginning. So I awoke.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I saw in my dream, and suddenly seven heads came up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one stalk, full and good. Then behold, seven heads, withered, thin,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blighted by the east wind, sprang up after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thin heads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devoured the seven good heads. So I told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to the magicians, but </a:t>
            </a:r>
            <a:r>
              <a:rPr lang="en-US" sz="1200" i="1" kern="1200" dirty="0">
                <a:solidFill>
                  <a:schemeClr val="tx1"/>
                </a:solidFill>
                <a:effectLst/>
                <a:latin typeface="+mn-lt"/>
                <a:ea typeface="+mn-ea"/>
                <a:cs typeface="+mn-cs"/>
              </a:rPr>
              <a:t>there was </a:t>
            </a:r>
            <a:r>
              <a:rPr lang="en-US" sz="1200" kern="1200" dirty="0">
                <a:solidFill>
                  <a:schemeClr val="tx1"/>
                </a:solidFill>
                <a:effectLst/>
                <a:latin typeface="+mn-lt"/>
                <a:ea typeface="+mn-ea"/>
                <a:cs typeface="+mn-cs"/>
              </a:rPr>
              <a:t>no one who could explain </a:t>
            </a:r>
            <a:r>
              <a:rPr lang="en-US" sz="1200" i="1" kern="1200" dirty="0">
                <a:solidFill>
                  <a:schemeClr val="tx1"/>
                </a:solidFill>
                <a:effectLst/>
                <a:latin typeface="+mn-lt"/>
                <a:ea typeface="+mn-ea"/>
                <a:cs typeface="+mn-cs"/>
              </a:rPr>
              <a:t>it </a:t>
            </a:r>
            <a:r>
              <a:rPr lang="en-US" sz="1200" kern="1200" dirty="0">
                <a:solidFill>
                  <a:schemeClr val="tx1"/>
                </a:solidFill>
                <a:effectLst/>
                <a:latin typeface="+mn-lt"/>
                <a:ea typeface="+mn-ea"/>
                <a:cs typeface="+mn-cs"/>
              </a:rPr>
              <a:t>to me.”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Joseph said to Pharaoh, “The dreams of Pharaoh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God has shown Pharaoh what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about to do: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seven good cows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and the seven good heads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the dreams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one.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seven thin and ugly cows which came up after them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seven years, and the seven empty heads blighted by the east wind are seven years of famine.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thing which I have spoken to Pharaoh. God has shown Pharaoh what He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about to do.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Indeed seven years of great plenty will come throughout all the land of Egypt;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after them seven years of famine will arise, and all the plenty will be forgotten in the land of Egypt; and the famine will deplete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 plenty will not be known in the land because of the famine following, for it </a:t>
            </a:r>
            <a:r>
              <a:rPr lang="en-US" sz="1200" i="1" kern="1200" dirty="0">
                <a:solidFill>
                  <a:schemeClr val="tx1"/>
                </a:solidFill>
                <a:effectLst/>
                <a:latin typeface="+mn-lt"/>
                <a:ea typeface="+mn-ea"/>
                <a:cs typeface="+mn-cs"/>
              </a:rPr>
              <a:t>will be </a:t>
            </a:r>
            <a:r>
              <a:rPr lang="en-US" sz="1200" kern="1200" dirty="0">
                <a:solidFill>
                  <a:schemeClr val="tx1"/>
                </a:solidFill>
                <a:effectLst/>
                <a:latin typeface="+mn-lt"/>
                <a:ea typeface="+mn-ea"/>
                <a:cs typeface="+mn-cs"/>
              </a:rPr>
              <a:t>very severe.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dream was repeated to Pharaoh twice because the thing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established by God, and God will shortly bring it to pass.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“Now therefore, let Pharaoh select a discerning and wise man, and set him over the land of Egypt. Let Pharaoh do </a:t>
            </a:r>
            <a:r>
              <a:rPr lang="en-US" sz="1200" i="1" kern="1200" dirty="0">
                <a:solidFill>
                  <a:schemeClr val="tx1"/>
                </a:solidFill>
                <a:effectLst/>
                <a:latin typeface="+mn-lt"/>
                <a:ea typeface="+mn-ea"/>
                <a:cs typeface="+mn-cs"/>
              </a:rPr>
              <a:t>this, </a:t>
            </a:r>
            <a:r>
              <a:rPr lang="en-US" sz="1200" kern="1200" dirty="0">
                <a:solidFill>
                  <a:schemeClr val="tx1"/>
                </a:solidFill>
                <a:effectLst/>
                <a:latin typeface="+mn-lt"/>
                <a:ea typeface="+mn-ea"/>
                <a:cs typeface="+mn-cs"/>
              </a:rPr>
              <a:t>and let him appoint officers over the land, to collect one-fifth </a:t>
            </a:r>
            <a:r>
              <a:rPr lang="en-US" sz="1200" i="1" kern="1200" dirty="0">
                <a:solidFill>
                  <a:schemeClr val="tx1"/>
                </a:solidFill>
                <a:effectLst/>
                <a:latin typeface="+mn-lt"/>
                <a:ea typeface="+mn-ea"/>
                <a:cs typeface="+mn-cs"/>
              </a:rPr>
              <a:t>of the produce </a:t>
            </a:r>
            <a:r>
              <a:rPr lang="en-US" sz="1200" kern="1200" dirty="0">
                <a:solidFill>
                  <a:schemeClr val="tx1"/>
                </a:solidFill>
                <a:effectLst/>
                <a:latin typeface="+mn-lt"/>
                <a:ea typeface="+mn-ea"/>
                <a:cs typeface="+mn-cs"/>
              </a:rPr>
              <a:t>of the land of Egypt in the seven plentiful years. And let them gather all the food of those good years that are coming, and store up grain under the authority of Pharaoh, and let them keep food in the cities. </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Then that food shall be as a reserve for the land for the seven years of famine which shall be in the land of Egypt that the land may not perish during the famine.”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interpreted the dreams of Pharaoh, how do you think that was possible?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did God do for Joseph in his life to enable him to have this gift of dream interpretation?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did Joseph do after he interpreted the dream?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What gift of the Holy Spirit is this? (Word of wisdom) It goes beyond human wisdom.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had to wait for two more years to come before Pharaoh.  God could have given Pharaoh the dream shortly after the butler was released from prison. Talk about some reasons why you think God waited for two years?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ever had a dream more than once?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do you think we have dreams that stand out in our minds?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the supernal part of our being and what role does it play in our lives?  (The supernal part of our being is the highest part, it is the God part, it is the part of us that calls us to look at areas of our lives that need to be addressed. It is the Holy Spirit of God.)</a:t>
            </a:r>
            <a:r>
              <a:rPr lang="en-US" dirty="0">
                <a:effectLst/>
              </a:rPr>
              <a: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237769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dia.freebibleimages.org/stories/FB_Joseph_Pharaoh_Dreams/overview-images/002-joseph-pharaoh-dreams.jpg?1613595454" TargetMode="External"/><Relationship Id="rId3" Type="http://schemas.openxmlformats.org/officeDocument/2006/relationships/hyperlink" Target="https://media.freebibleimages.org/stories/FB_Joseph_Pit/overview-thumbnails/002-joseph-pit.jpg?1613595446" TargetMode="External"/><Relationship Id="rId7" Type="http://schemas.openxmlformats.org/officeDocument/2006/relationships/hyperlink" Target="https://media.freebibleimages.org/stories/FB_Joseph_Pharaoh_Dreams/overview-images/005-joseph-pharaoh-dreams.jpg?161359545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1.bp.blogspot.com/-3rehoPRzAKo/Vp6Nn1bQaaI/AAAAAAAAeQA/pLRPWICySn8/s1600/Joseph+before+Pharaoh.jpg" TargetMode="External"/><Relationship Id="rId5" Type="http://schemas.openxmlformats.org/officeDocument/2006/relationships/hyperlink" Target="https://media.freebibleimages.org/stories/FB_Joseph_Pharaoh_Dreams/overview-images/006-joseph-pharaoh-dreams.jpg?1613595454" TargetMode="External"/><Relationship Id="rId4" Type="http://schemas.openxmlformats.org/officeDocument/2006/relationships/hyperlink" Target="https://assetsnffrgf-a.akamaihd.net/assets/m/1101978076/univ/art/1101978076_univ_cnt_2_xl.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552450"/>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 xmlns:a16="http://schemas.microsoft.com/office/drawing/2014/main" id="{823347E3-2D68-E343-B8C4-0F4FC77E81A8}"/>
              </a:ext>
            </a:extLst>
          </p:cNvPr>
          <p:cNvSpPr txBox="1"/>
          <p:nvPr/>
        </p:nvSpPr>
        <p:spPr>
          <a:xfrm>
            <a:off x="1465517" y="2343150"/>
            <a:ext cx="8204531" cy="1754326"/>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a:p>
            <a:endParaRPr lang="en-US" dirty="0"/>
          </a:p>
        </p:txBody>
      </p:sp>
      <p:sp>
        <p:nvSpPr>
          <p:cNvPr id="10" name="TextBox 9">
            <a:extLst>
              <a:ext uri="{FF2B5EF4-FFF2-40B4-BE49-F238E27FC236}">
                <a16:creationId xmlns="" xmlns:a16="http://schemas.microsoft.com/office/drawing/2014/main" id="{75879276-4E3B-F54E-A5FB-3D56D075A6A8}"/>
              </a:ext>
            </a:extLst>
          </p:cNvPr>
          <p:cNvSpPr txBox="1"/>
          <p:nvPr/>
        </p:nvSpPr>
        <p:spPr>
          <a:xfrm>
            <a:off x="4857424" y="3805088"/>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5</a:t>
            </a:r>
          </a:p>
        </p:txBody>
      </p:sp>
      <p:pic>
        <p:nvPicPr>
          <p:cNvPr id="8194" name="Picture 2" descr="Prison Free Funds — As You Sow">
            <a:extLst>
              <a:ext uri="{FF2B5EF4-FFF2-40B4-BE49-F238E27FC236}">
                <a16:creationId xmlns="" xmlns:a16="http://schemas.microsoft.com/office/drawing/2014/main" id="{F9ACBCB0-F462-7B49-850C-C07623CBB4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31" y="3904723"/>
            <a:ext cx="4140366" cy="28057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Bibleimages :: Joseph reunited with his family :: When his brothers  return to Egypt for more grain, Joseph reveals his identity to them  (Genesis 43-46)">
            <a:extLst>
              <a:ext uri="{FF2B5EF4-FFF2-40B4-BE49-F238E27FC236}">
                <a16:creationId xmlns="" xmlns:a16="http://schemas.microsoft.com/office/drawing/2014/main" id="{744C2C71-89A0-8447-8479-6B7307887C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367" y="3886925"/>
            <a:ext cx="3740990" cy="280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EB34D6-EDEB-9D41-A8EF-5DF82076B7DB}"/>
              </a:ext>
            </a:extLst>
          </p:cNvPr>
          <p:cNvSpPr>
            <a:spLocks noGrp="1"/>
          </p:cNvSpPr>
          <p:nvPr>
            <p:ph type="title"/>
          </p:nvPr>
        </p:nvSpPr>
        <p:spPr/>
        <p:txBody>
          <a:bodyPr/>
          <a:lstStyle/>
          <a:p>
            <a:pPr algn="ctr"/>
            <a:r>
              <a:rPr lang="en-US" b="1" dirty="0"/>
              <a:t>Group Discussion</a:t>
            </a:r>
          </a:p>
        </p:txBody>
      </p:sp>
      <p:sp>
        <p:nvSpPr>
          <p:cNvPr id="3" name="Content Placeholder 2">
            <a:extLst>
              <a:ext uri="{FF2B5EF4-FFF2-40B4-BE49-F238E27FC236}">
                <a16:creationId xmlns="" xmlns:a16="http://schemas.microsoft.com/office/drawing/2014/main" id="{C53FF569-E9F7-124C-8571-A52D4AE9B2D2}"/>
              </a:ext>
            </a:extLst>
          </p:cNvPr>
          <p:cNvSpPr>
            <a:spLocks noGrp="1"/>
          </p:cNvSpPr>
          <p:nvPr>
            <p:ph idx="1"/>
          </p:nvPr>
        </p:nvSpPr>
        <p:spPr>
          <a:xfrm>
            <a:off x="646111" y="1555962"/>
            <a:ext cx="8946541" cy="4195481"/>
          </a:xfrm>
        </p:spPr>
        <p:txBody>
          <a:bodyPr/>
          <a:lstStyle/>
          <a:p>
            <a:pPr marL="0" lvl="0" indent="0">
              <a:buNone/>
            </a:pPr>
            <a:r>
              <a:rPr lang="en-US" dirty="0"/>
              <a:t>6. Have you ever had a dream more than once?</a:t>
            </a:r>
          </a:p>
          <a:p>
            <a:pPr marL="0" indent="0">
              <a:buNone/>
            </a:pPr>
            <a:r>
              <a:rPr lang="en-US" dirty="0"/>
              <a:t> </a:t>
            </a:r>
          </a:p>
          <a:p>
            <a:pPr marL="0" indent="0">
              <a:buNone/>
            </a:pPr>
            <a:r>
              <a:rPr lang="en-US" dirty="0"/>
              <a:t>7. Why do you think we have dreams that stand out in our minds?</a:t>
            </a:r>
          </a:p>
          <a:p>
            <a:pPr marL="0" indent="0">
              <a:buNone/>
            </a:pPr>
            <a:endParaRPr lang="en-US" dirty="0"/>
          </a:p>
          <a:p>
            <a:pPr marL="0" indent="0">
              <a:buNone/>
            </a:pPr>
            <a:r>
              <a:rPr lang="en-US" dirty="0"/>
              <a:t>8. What is the supernal part of our being and what role does it play in our lives?  (The supernal part of our being is the highest part, it is the God part, it is the part of us that calls us to look at areas of our lives that need to be addressed. It is the Holy Spirit of God.) </a:t>
            </a:r>
          </a:p>
          <a:p>
            <a:pPr marL="0" indent="0">
              <a:buNone/>
            </a:pPr>
            <a:endParaRPr lang="en-US" dirty="0"/>
          </a:p>
        </p:txBody>
      </p:sp>
    </p:spTree>
    <p:extLst>
      <p:ext uri="{BB962C8B-B14F-4D97-AF65-F5344CB8AC3E}">
        <p14:creationId xmlns:p14="http://schemas.microsoft.com/office/powerpoint/2010/main" val="387340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https://media.freebibleimages.org/stories/FB_Joseph_Pit/overview-thumbnails/002-joseph-pit.jpg?1613595446</a:t>
            </a:r>
            <a:endParaRPr lang="en-US" sz="1000" dirty="0"/>
          </a:p>
          <a:p>
            <a:r>
              <a:rPr lang="en-US" sz="1000" dirty="0">
                <a:hlinkClick r:id="rId4"/>
              </a:rPr>
              <a:t>https://assetsnffrgf-a.akamaihd.net/assets/m/1101978076/univ/art/1101978076_univ_cnt_2_xl.jpg</a:t>
            </a:r>
            <a:endParaRPr lang="en-US" sz="1000" dirty="0"/>
          </a:p>
          <a:p>
            <a:r>
              <a:rPr lang="en-US" sz="1000" dirty="0">
                <a:hlinkClick r:id="rId5"/>
              </a:rPr>
              <a:t>https://media.freebibleimages.org/stories/FB_Joseph_Pharaoh_Dreams/overview-images/006-joseph-pharaoh-dreams.jpg?1613595454</a:t>
            </a:r>
            <a:endParaRPr lang="en-US" sz="1000" dirty="0"/>
          </a:p>
          <a:p>
            <a:r>
              <a:rPr lang="en-US" sz="1000" dirty="0">
                <a:hlinkClick r:id="rId6"/>
              </a:rPr>
              <a:t>https://1.bp.blogspot.com/-3rehoPRzAKo/Vp6Nn1bQaaI/AAAAAAAAeQA/pLRPWICySn8/s1600/Joseph%2Bbefore%2BPharaoh.jpg</a:t>
            </a:r>
            <a:endParaRPr lang="en-US" sz="1000" dirty="0"/>
          </a:p>
          <a:p>
            <a:r>
              <a:rPr lang="en-US" sz="1000" dirty="0">
                <a:hlinkClick r:id="rId7"/>
              </a:rPr>
              <a:t>https://media.freebibleimages.org/stories/FB_Joseph_Pharaoh_Dreams/overview-images/005-joseph-pharaoh-dreams.jpg?1613595454</a:t>
            </a:r>
            <a:endParaRPr lang="en-US" sz="1000" dirty="0"/>
          </a:p>
          <a:p>
            <a:r>
              <a:rPr lang="en-US" sz="1000" dirty="0">
                <a:hlinkClick r:id="rId8"/>
              </a:rPr>
              <a:t>https://media.freebibleimages.org/stories/FB_Joseph_Pharaoh_Dreams/overview-images/002-joseph-pharaoh-dreams.jpg?1613595454</a:t>
            </a:r>
            <a:endParaRPr lang="en-US" sz="1000" dirty="0"/>
          </a:p>
          <a:p>
            <a:r>
              <a:rPr lang="en-US" sz="1000" dirty="0"/>
              <a:t>http://4.bp.blogspot.com/-e2P2yZ-Z1UE/VVI72BzlbtI/</a:t>
            </a:r>
            <a:r>
              <a:rPr lang="en-US" sz="1000" dirty="0" err="1"/>
              <a:t>AAAAAAAABFw</a:t>
            </a:r>
            <a:r>
              <a:rPr lang="en-US" sz="1000" dirty="0"/>
              <a:t>/cJY6hr8FrAY/s1600/GN%2B42.1.PNG</a:t>
            </a:r>
          </a:p>
          <a:p>
            <a:r>
              <a:rPr lang="en-US" sz="1000" dirty="0"/>
              <a:t>https://encrypted-tbn0.gstatic.com/</a:t>
            </a:r>
            <a:r>
              <a:rPr lang="en-US" sz="1000" dirty="0" err="1"/>
              <a:t>images?q</a:t>
            </a:r>
            <a:r>
              <a:rPr lang="en-US" sz="1000" dirty="0"/>
              <a:t>=tbn:ANd9GcQZ9sejYkGq-QTxjB_yOc9xc-BtIb3AjPj-CA&amp;usqp=CAU</a:t>
            </a:r>
          </a:p>
          <a:p>
            <a:r>
              <a:rPr lang="en-US" sz="1000" dirty="0"/>
              <a:t>https://</a:t>
            </a:r>
            <a:r>
              <a:rPr lang="en-US" sz="1000" dirty="0" err="1"/>
              <a:t>media.freebibleimages.org</a:t>
            </a:r>
            <a:r>
              <a:rPr lang="en-US" sz="1000" dirty="0"/>
              <a:t>/stories/</a:t>
            </a:r>
            <a:r>
              <a:rPr lang="en-US" sz="1000" dirty="0" err="1"/>
              <a:t>FB_Joseph_Reunion</a:t>
            </a:r>
            <a:r>
              <a:rPr lang="en-US" sz="1000" dirty="0"/>
              <a:t>/overview-images/001-joseph-reunion.jpg?1613595463</a:t>
            </a:r>
          </a:p>
          <a:p>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6D2B4-33FF-B64F-B120-8412E55C7D37}"/>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18330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Bibleimages :: Joseph thrown in a pit :: Joseph is sold into slavery by  his brothers for 20 pieces of silver (Genesis 37:12-36)">
            <a:extLst>
              <a:ext uri="{FF2B5EF4-FFF2-40B4-BE49-F238E27FC236}">
                <a16:creationId xmlns="" xmlns:a16="http://schemas.microsoft.com/office/drawing/2014/main" id="{9BB8175E-1934-E947-9C05-F27B11EBEEB4}"/>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5434" b="195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solidFill>
                  <a:schemeClr val="tx1"/>
                </a:solidFill>
              </a:rPr>
              <a:t>“From a Dreamer to Governor”</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r>
              <a:rPr lang="en-US" sz="5100"/>
              <a:t>Pharaoh’s first dream</a:t>
            </a:r>
          </a:p>
        </p:txBody>
      </p:sp>
      <p:pic>
        <p:nvPicPr>
          <p:cNvPr id="2050" name="Picture 2" descr="Pharaoh&amp;#39;s Dreams | Bible Story">
            <a:extLst>
              <a:ext uri="{FF2B5EF4-FFF2-40B4-BE49-F238E27FC236}">
                <a16:creationId xmlns="" xmlns:a16="http://schemas.microsoft.com/office/drawing/2014/main" id="{1DD37E56-CC3B-CF46-BC1F-67E06C4F9A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254" r="-2" b="-2"/>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sz="5100"/>
              <a:t>Pharaoh’s second dream</a:t>
            </a:r>
          </a:p>
        </p:txBody>
      </p:sp>
      <p:pic>
        <p:nvPicPr>
          <p:cNvPr id="3074" name="Picture 2" descr="FreeBibleimages :: Joseph: Pharaoh&amp;#39;s Dreams :: When Pharaoh has two  disturbing dreams, Joseph is released from prison to interpret them  (Genesis 41:1-46)">
            <a:extLst>
              <a:ext uri="{FF2B5EF4-FFF2-40B4-BE49-F238E27FC236}">
                <a16:creationId xmlns="" xmlns:a16="http://schemas.microsoft.com/office/drawing/2014/main" id="{4AC590E4-1B48-AB4E-9775-4BBB2FE766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538" r="7849"/>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5100"/>
              <a:t>The Butler refers Joseph to Pharaoh</a:t>
            </a:r>
          </a:p>
        </p:txBody>
      </p:sp>
      <p:pic>
        <p:nvPicPr>
          <p:cNvPr id="4098" name="Picture 2" descr="1.12. Genesis: Joseph Interprets Pharaoh&amp;#39;s Dream | Bible Fun For Kids">
            <a:extLst>
              <a:ext uri="{FF2B5EF4-FFF2-40B4-BE49-F238E27FC236}">
                <a16:creationId xmlns="" xmlns:a16="http://schemas.microsoft.com/office/drawing/2014/main" id="{493E5147-54F6-E14D-95D5-74E16F625AFA}"/>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10381" r="-2" b="-2"/>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4700"/>
              <a:t>Pharaoh explains his dreams to Joseph</a:t>
            </a:r>
          </a:p>
        </p:txBody>
      </p:sp>
      <p:pic>
        <p:nvPicPr>
          <p:cNvPr id="5122" name="Picture 2" descr="FreeBibleimages :: Joseph: Pharaoh&amp;#39;s Dreams :: When Pharaoh has two  disturbing dreams, Joseph is released from prison to interpret them  (Genesis 41:1-46)">
            <a:extLst>
              <a:ext uri="{FF2B5EF4-FFF2-40B4-BE49-F238E27FC236}">
                <a16:creationId xmlns="" xmlns:a16="http://schemas.microsoft.com/office/drawing/2014/main" id="{6B070D24-490E-574B-A54D-DBC42B48CF00}"/>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r="17352"/>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7" y="1454963"/>
            <a:ext cx="3342462" cy="3308380"/>
          </a:xfrm>
        </p:spPr>
        <p:txBody>
          <a:bodyPr vert="horz" lIns="91440" tIns="45720" rIns="91440" bIns="45720" rtlCol="0" anchor="b">
            <a:normAutofit/>
          </a:bodyPr>
          <a:lstStyle/>
          <a:p>
            <a:pPr>
              <a:lnSpc>
                <a:spcPct val="90000"/>
              </a:lnSpc>
            </a:pPr>
            <a:r>
              <a:rPr lang="en-US" sz="3300"/>
              <a:t>Joseph interprets Pharaoh’s dreams as 7 years of plenty and 7 of famine</a:t>
            </a:r>
          </a:p>
        </p:txBody>
      </p:sp>
      <p:pic>
        <p:nvPicPr>
          <p:cNvPr id="6146" name="Picture 2" descr="FreeBibleimages :: Joseph: Pharaoh&amp;#39;s Dreams :: When Pharaoh has two  disturbing dreams, Joseph is released from prison to interpret them  (Genesis 41:1-46)">
            <a:extLst>
              <a:ext uri="{FF2B5EF4-FFF2-40B4-BE49-F238E27FC236}">
                <a16:creationId xmlns="" xmlns:a16="http://schemas.microsoft.com/office/drawing/2014/main" id="{69B625B0-7910-AD49-A189-98909B2FF81C}"/>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l="1" r="7608"/>
          <a:stretch/>
        </p:blipFill>
        <p:spPr bwMode="auto">
          <a:xfrm>
            <a:off x="607848" y="609601"/>
            <a:ext cx="6946288"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5098" y="1904893"/>
            <a:ext cx="4022461" cy="3048212"/>
          </a:xfrm>
        </p:spPr>
        <p:txBody>
          <a:bodyPr>
            <a:noAutofit/>
          </a:bodyPr>
          <a:lstStyle/>
          <a:p>
            <a:pPr>
              <a:lnSpc>
                <a:spcPct val="90000"/>
              </a:lnSpc>
            </a:pPr>
            <a:r>
              <a:rPr lang="en-US" sz="4000" dirty="0"/>
              <a:t>Joseph suggests how Pharaoh can prepare</a:t>
            </a:r>
          </a:p>
        </p:txBody>
      </p:sp>
      <p:pic>
        <p:nvPicPr>
          <p:cNvPr id="7170" name="Picture 2" descr="GENESIS 42: YEARS OF FAMINE">
            <a:extLst>
              <a:ext uri="{FF2B5EF4-FFF2-40B4-BE49-F238E27FC236}">
                <a16:creationId xmlns="" xmlns:a16="http://schemas.microsoft.com/office/drawing/2014/main" id="{8EB2AB71-89CF-AB4F-B68B-48D3F44054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60" r="9091" b="-2"/>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 xmlns:a16="http://schemas.microsoft.com/office/drawing/2014/main" id="{DC111578-7105-4228-B481-A1CA45D18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47701" y="2438401"/>
            <a:ext cx="4797256" cy="3809998"/>
          </a:xfrm>
        </p:spPr>
        <p:txBody>
          <a:bodyPr>
            <a:normAutofit/>
          </a:bodyPr>
          <a:lstStyle/>
          <a:p>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120813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6" name="TextBox 5">
            <a:extLst>
              <a:ext uri="{FF2B5EF4-FFF2-40B4-BE49-F238E27FC236}">
                <a16:creationId xmlns="" xmlns:a16="http://schemas.microsoft.com/office/drawing/2014/main" id="{74EA1AD0-8F79-6A42-ABB5-F1FAF8C1D2A2}"/>
              </a:ext>
            </a:extLst>
          </p:cNvPr>
          <p:cNvSpPr txBox="1"/>
          <p:nvPr/>
        </p:nvSpPr>
        <p:spPr>
          <a:xfrm>
            <a:off x="795130" y="1630017"/>
            <a:ext cx="9601200" cy="3693319"/>
          </a:xfrm>
          <a:prstGeom prst="rect">
            <a:avLst/>
          </a:prstGeom>
          <a:noFill/>
        </p:spPr>
        <p:txBody>
          <a:bodyPr wrap="square" rtlCol="0">
            <a:spAutoFit/>
          </a:bodyPr>
          <a:lstStyle/>
          <a:p>
            <a:pPr lvl="0"/>
            <a:r>
              <a:rPr lang="en-US" dirty="0"/>
              <a:t>1. Joseph interpreted the dreams of Pharaoh, how do you think that was possible?</a:t>
            </a:r>
          </a:p>
          <a:p>
            <a:r>
              <a:rPr lang="en-US" dirty="0"/>
              <a:t> </a:t>
            </a:r>
          </a:p>
          <a:p>
            <a:pPr lvl="0"/>
            <a:r>
              <a:rPr lang="en-US" dirty="0"/>
              <a:t>2. What did God do for Joseph in his life to enable him to have this gift of dream interpretation?</a:t>
            </a:r>
          </a:p>
          <a:p>
            <a:r>
              <a:rPr lang="en-US" dirty="0"/>
              <a:t> </a:t>
            </a:r>
          </a:p>
          <a:p>
            <a:r>
              <a:rPr lang="en-US" dirty="0"/>
              <a:t> 3. What did Joseph do after he interpreted the dream?</a:t>
            </a:r>
          </a:p>
          <a:p>
            <a:r>
              <a:rPr lang="en-US" dirty="0"/>
              <a:t> </a:t>
            </a:r>
          </a:p>
          <a:p>
            <a:pPr lvl="0"/>
            <a:r>
              <a:rPr lang="en-US" dirty="0"/>
              <a:t>4. What gift of the Holy Spirit is this? (Word of wisdom) It goes beyond human wisdom.</a:t>
            </a:r>
          </a:p>
          <a:p>
            <a:r>
              <a:rPr lang="en-US" dirty="0"/>
              <a:t> </a:t>
            </a:r>
          </a:p>
          <a:p>
            <a:r>
              <a:rPr lang="en-US" dirty="0"/>
              <a:t> 5. Joseph had to wait for two more years to come before Pharaoh.  God could have given Pharaoh the dream shortly after the butler was released from prison. Talk about some reasons why you think God waited for two years?</a:t>
            </a:r>
          </a:p>
          <a:p>
            <a:r>
              <a:rPr lang="en-US" dirty="0"/>
              <a:t> </a:t>
            </a:r>
          </a:p>
        </p:txBody>
      </p:sp>
    </p:spTree>
    <p:extLst>
      <p:ext uri="{BB962C8B-B14F-4D97-AF65-F5344CB8AC3E}">
        <p14:creationId xmlns:p14="http://schemas.microsoft.com/office/powerpoint/2010/main" val="1746627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2309</TotalTime>
  <Words>766</Words>
  <Application>Microsoft Office PowerPoint</Application>
  <PresentationFormat>Widescreen</PresentationFormat>
  <Paragraphs>164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Times New Roman</vt:lpstr>
      <vt:lpstr>Wingdings 3</vt:lpstr>
      <vt:lpstr>Ion</vt:lpstr>
      <vt:lpstr>‘Joseph the Dreamer’</vt:lpstr>
      <vt:lpstr>“From a Dreamer to Governor”</vt:lpstr>
      <vt:lpstr>Pharaoh’s first dream</vt:lpstr>
      <vt:lpstr>Pharaoh’s second dream</vt:lpstr>
      <vt:lpstr>The Butler refers Joseph to Pharaoh</vt:lpstr>
      <vt:lpstr>Pharaoh explains his dreams to Joseph</vt:lpstr>
      <vt:lpstr>Joseph interprets Pharaoh’s dreams as 7 years of plenty and 7 of famine</vt:lpstr>
      <vt:lpstr>Joseph suggests how Pharaoh can prepare</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76</cp:revision>
  <dcterms:created xsi:type="dcterms:W3CDTF">2020-11-11T19:34:22Z</dcterms:created>
  <dcterms:modified xsi:type="dcterms:W3CDTF">2021-11-25T23:22:13Z</dcterms:modified>
</cp:coreProperties>
</file>